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9" r:id="rId1"/>
  </p:sldMasterIdLst>
  <p:notesMasterIdLst>
    <p:notesMasterId r:id="rId13"/>
  </p:notesMasterIdLst>
  <p:sldIdLst>
    <p:sldId id="1024" r:id="rId2"/>
    <p:sldId id="1140" r:id="rId3"/>
    <p:sldId id="320" r:id="rId4"/>
    <p:sldId id="1141" r:id="rId5"/>
    <p:sldId id="458" r:id="rId6"/>
    <p:sldId id="462" r:id="rId7"/>
    <p:sldId id="463" r:id="rId8"/>
    <p:sldId id="1142" r:id="rId9"/>
    <p:sldId id="1125" r:id="rId10"/>
    <p:sldId id="262" r:id="rId11"/>
    <p:sldId id="991" r:id="rId12"/>
  </p:sldIdLst>
  <p:sldSz cx="13003213" cy="97520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470" autoAdjust="0"/>
    <p:restoredTop sz="94660"/>
  </p:normalViewPr>
  <p:slideViewPr>
    <p:cSldViewPr snapToGrid="0">
      <p:cViewPr varScale="1">
        <p:scale>
          <a:sx n="60" d="100"/>
          <a:sy n="60" d="100"/>
        </p:scale>
        <p:origin x="6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1A1F78-4A87-1046-A5FC-AF2F955F72EB}" type="doc">
      <dgm:prSet loTypeId="urn:microsoft.com/office/officeart/2005/8/layout/h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B8565D0-8B56-B543-B179-DC5595F6D1E4}">
      <dgm:prSet phldrT="[Text]" custT="1"/>
      <dgm:spPr/>
      <dgm:t>
        <a:bodyPr/>
        <a:lstStyle/>
        <a:p>
          <a:r>
            <a:rPr lang="en-GB" sz="2000" kern="1200" dirty="0"/>
            <a:t>Identification of basic/relevant patents</a:t>
          </a:r>
        </a:p>
      </dgm:t>
    </dgm:pt>
    <dgm:pt modelId="{E176A773-DC1A-024B-922B-76BCD6C1CFFE}" type="parTrans" cxnId="{67A9DCCD-288D-F24F-8059-B1C9E7062422}">
      <dgm:prSet/>
      <dgm:spPr/>
      <dgm:t>
        <a:bodyPr/>
        <a:lstStyle/>
        <a:p>
          <a:endParaRPr lang="en-GB"/>
        </a:p>
      </dgm:t>
    </dgm:pt>
    <dgm:pt modelId="{70BDE7A1-1158-4B4C-91D0-011C8BB85155}" type="sibTrans" cxnId="{67A9DCCD-288D-F24F-8059-B1C9E7062422}">
      <dgm:prSet/>
      <dgm:spPr/>
      <dgm:t>
        <a:bodyPr/>
        <a:lstStyle/>
        <a:p>
          <a:endParaRPr lang="en-GB"/>
        </a:p>
      </dgm:t>
    </dgm:pt>
    <dgm:pt modelId="{207DF5F4-E25F-9B49-A9CF-C125A4BA3603}">
      <dgm:prSet phldrT="[Text]" custT="1"/>
      <dgm:spPr/>
      <dgm:t>
        <a:bodyPr/>
        <a:lstStyle/>
        <a:p>
          <a:r>
            <a:rPr lang="en-GB" sz="2000" dirty="0"/>
            <a:t>Collection of related patent family information</a:t>
          </a:r>
        </a:p>
      </dgm:t>
    </dgm:pt>
    <dgm:pt modelId="{101580D6-8A37-5E42-897E-087C4AE8B9BF}" type="parTrans" cxnId="{6FB49AE1-BE51-C749-B500-E563BB73B372}">
      <dgm:prSet/>
      <dgm:spPr/>
      <dgm:t>
        <a:bodyPr/>
        <a:lstStyle/>
        <a:p>
          <a:endParaRPr lang="en-GB"/>
        </a:p>
      </dgm:t>
    </dgm:pt>
    <dgm:pt modelId="{BD9B8E7C-1787-0C4A-BA99-0A366F112EC5}" type="sibTrans" cxnId="{6FB49AE1-BE51-C749-B500-E563BB73B372}">
      <dgm:prSet/>
      <dgm:spPr/>
      <dgm:t>
        <a:bodyPr/>
        <a:lstStyle/>
        <a:p>
          <a:endParaRPr lang="en-GB"/>
        </a:p>
      </dgm:t>
    </dgm:pt>
    <dgm:pt modelId="{42F41938-6ABB-A146-91F5-3D5C31C2128B}">
      <dgm:prSet phldrT="[Text]"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AEE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06680" tIns="106680" rIns="106680" bIns="106680" numCol="1" spcCol="1270" anchor="t" anchorCtr="0"/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"/>
          </a:pPr>
          <a:r>
            <a:rPr lang="en-US" sz="1800" kern="1200" dirty="0">
              <a:solidFill>
                <a:srgbClr val="283A8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INPADOC Patent family</a:t>
          </a:r>
          <a:endParaRPr lang="en-GB" sz="1800" kern="1200" dirty="0">
            <a:solidFill>
              <a:srgbClr val="283A8A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343BEA7C-E4D1-2545-8F9B-40CCD70640FA}" type="parTrans" cxnId="{BC036F2A-EBD0-E14C-A4A2-22F1615BC6AA}">
      <dgm:prSet/>
      <dgm:spPr/>
      <dgm:t>
        <a:bodyPr/>
        <a:lstStyle/>
        <a:p>
          <a:endParaRPr lang="en-GB"/>
        </a:p>
      </dgm:t>
    </dgm:pt>
    <dgm:pt modelId="{A8AF6979-5860-564F-AD35-BF5481DE38EA}" type="sibTrans" cxnId="{BC036F2A-EBD0-E14C-A4A2-22F1615BC6AA}">
      <dgm:prSet/>
      <dgm:spPr/>
      <dgm:t>
        <a:bodyPr/>
        <a:lstStyle/>
        <a:p>
          <a:endParaRPr lang="en-GB"/>
        </a:p>
      </dgm:t>
    </dgm:pt>
    <dgm:pt modelId="{656AB97C-34DD-1A4C-AF3F-50050C37D3A9}">
      <dgm:prSet phldrT="[Text]"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AEE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06680" tIns="106680" rIns="106680" bIns="106680" numCol="1" spcCol="1270" anchor="t" anchorCtr="0"/>
        <a:lstStyle/>
        <a:p>
          <a:pPr>
            <a:spcAft>
              <a:spcPts val="1000"/>
            </a:spcAft>
          </a:pPr>
          <a:r>
            <a:rPr lang="en-GB" sz="1800" kern="1200" dirty="0">
              <a:solidFill>
                <a:srgbClr val="283A8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USFDA Orange book</a:t>
          </a:r>
        </a:p>
      </dgm:t>
    </dgm:pt>
    <dgm:pt modelId="{B13C43FF-7B5D-5343-9CC0-B1E6A56BA63B}" type="parTrans" cxnId="{5C7DE2F6-79AF-C546-9387-45B99F06F8AD}">
      <dgm:prSet/>
      <dgm:spPr/>
      <dgm:t>
        <a:bodyPr/>
        <a:lstStyle/>
        <a:p>
          <a:endParaRPr lang="en-GB"/>
        </a:p>
      </dgm:t>
    </dgm:pt>
    <dgm:pt modelId="{C554DBF4-D2EF-B84B-AC2E-E27E9282371B}" type="sibTrans" cxnId="{5C7DE2F6-79AF-C546-9387-45B99F06F8AD}">
      <dgm:prSet/>
      <dgm:spPr/>
      <dgm:t>
        <a:bodyPr/>
        <a:lstStyle/>
        <a:p>
          <a:endParaRPr lang="en-GB"/>
        </a:p>
      </dgm:t>
    </dgm:pt>
    <dgm:pt modelId="{2E526C06-FED0-CC45-A0B2-D99D4670DB3F}">
      <dgm:prSet phldrT="[Text]"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AEE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06680" tIns="106680" rIns="106680" bIns="106680" numCol="1" spcCol="1270" anchor="t" anchorCtr="0"/>
        <a:lstStyle/>
        <a:p>
          <a:pPr>
            <a:spcAft>
              <a:spcPts val="1000"/>
            </a:spcAft>
          </a:pPr>
          <a:r>
            <a:rPr lang="en-US" sz="1800" kern="1200" dirty="0">
              <a:solidFill>
                <a:srgbClr val="283A8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Published patent landscapes (e.g. by WHO or UNITAID)</a:t>
          </a:r>
          <a:endParaRPr lang="en-GB" sz="1800" kern="1200" dirty="0">
            <a:solidFill>
              <a:srgbClr val="283A8A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62B5887A-9FDC-864B-BF90-426B4D1EDF01}" type="parTrans" cxnId="{0B35E9EA-511E-B243-A973-3FFE2F093F85}">
      <dgm:prSet/>
      <dgm:spPr/>
      <dgm:t>
        <a:bodyPr/>
        <a:lstStyle/>
        <a:p>
          <a:endParaRPr lang="en-GB"/>
        </a:p>
      </dgm:t>
    </dgm:pt>
    <dgm:pt modelId="{04BDF665-22D8-0947-9D35-57A54EDBA3A6}" type="sibTrans" cxnId="{0B35E9EA-511E-B243-A973-3FFE2F093F85}">
      <dgm:prSet/>
      <dgm:spPr/>
      <dgm:t>
        <a:bodyPr/>
        <a:lstStyle/>
        <a:p>
          <a:endParaRPr lang="en-GB"/>
        </a:p>
      </dgm:t>
    </dgm:pt>
    <dgm:pt modelId="{F4CC8106-5661-8C4E-AC36-8AC40C967CDD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AEE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06680" tIns="106680" rIns="106680" bIns="106680" numCol="1" spcCol="1270" anchor="t" anchorCtr="0"/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"/>
          </a:pPr>
          <a:r>
            <a:rPr lang="en-US" sz="1800" kern="1200" dirty="0">
              <a:solidFill>
                <a:srgbClr val="283A8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Online national and regional PO registers</a:t>
          </a:r>
        </a:p>
      </dgm:t>
    </dgm:pt>
    <dgm:pt modelId="{02F7DDA8-F789-C549-8ABF-5EDAB02E7749}" type="parTrans" cxnId="{6F25A99F-2818-3341-8801-B789692C9EDA}">
      <dgm:prSet/>
      <dgm:spPr/>
      <dgm:t>
        <a:bodyPr/>
        <a:lstStyle/>
        <a:p>
          <a:endParaRPr lang="en-GB"/>
        </a:p>
      </dgm:t>
    </dgm:pt>
    <dgm:pt modelId="{7EA92A53-DB1E-FC4F-AC7B-CCCE06E2D3B8}" type="sibTrans" cxnId="{6F25A99F-2818-3341-8801-B789692C9EDA}">
      <dgm:prSet/>
      <dgm:spPr/>
      <dgm:t>
        <a:bodyPr/>
        <a:lstStyle/>
        <a:p>
          <a:endParaRPr lang="en-GB"/>
        </a:p>
      </dgm:t>
    </dgm:pt>
    <dgm:pt modelId="{429DD4D1-0E0F-BE40-8605-4557DF58CB50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AEE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06680" tIns="106680" rIns="106680" bIns="106680" numCol="1" spcCol="1270" anchor="t" anchorCtr="0"/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"/>
          </a:pPr>
          <a:r>
            <a:rPr lang="en-US" sz="1800" kern="1200" dirty="0">
              <a:solidFill>
                <a:srgbClr val="283A8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National patent collections on WIPO </a:t>
          </a:r>
          <a:r>
            <a:rPr lang="en-US" sz="1800" kern="1200" dirty="0" err="1">
              <a:solidFill>
                <a:srgbClr val="283A8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PatentScope</a:t>
          </a:r>
          <a:endParaRPr lang="fr-CH" sz="1800" kern="1200" dirty="0">
            <a:solidFill>
              <a:srgbClr val="283A8A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A0F1B5B4-4C72-7641-961A-4ACAD8466024}" type="parTrans" cxnId="{2CB0B932-B887-D14C-9999-22BB0C85897F}">
      <dgm:prSet/>
      <dgm:spPr/>
      <dgm:t>
        <a:bodyPr/>
        <a:lstStyle/>
        <a:p>
          <a:endParaRPr lang="en-GB"/>
        </a:p>
      </dgm:t>
    </dgm:pt>
    <dgm:pt modelId="{D4C92424-5164-1947-8297-7D34D4C6068C}" type="sibTrans" cxnId="{2CB0B932-B887-D14C-9999-22BB0C85897F}">
      <dgm:prSet/>
      <dgm:spPr/>
      <dgm:t>
        <a:bodyPr/>
        <a:lstStyle/>
        <a:p>
          <a:endParaRPr lang="en-GB"/>
        </a:p>
      </dgm:t>
    </dgm:pt>
    <dgm:pt modelId="{FCFF7B9F-85B3-8F40-B5BF-C62248BD7163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AEE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06680" tIns="106680" rIns="106680" bIns="106680" numCol="1" spcCol="1270" anchor="t" anchorCtr="0"/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"/>
          </a:pPr>
          <a:r>
            <a:rPr lang="fr-CH" sz="1800" kern="1200" dirty="0">
              <a:solidFill>
                <a:srgbClr val="283A8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INPADOC </a:t>
          </a:r>
          <a:r>
            <a:rPr lang="fr-CH" sz="1800" kern="1200" dirty="0" err="1">
              <a:solidFill>
                <a:srgbClr val="283A8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Legal</a:t>
          </a:r>
          <a:r>
            <a:rPr lang="fr-CH" sz="1800" kern="1200" dirty="0">
              <a:solidFill>
                <a:srgbClr val="283A8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fr-CH" sz="1800" kern="1200" dirty="0" err="1">
              <a:solidFill>
                <a:srgbClr val="283A8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Status</a:t>
          </a:r>
          <a:r>
            <a:rPr lang="fr-CH" sz="1800" kern="1200" dirty="0">
              <a:solidFill>
                <a:srgbClr val="283A8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data</a:t>
          </a:r>
        </a:p>
      </dgm:t>
    </dgm:pt>
    <dgm:pt modelId="{BDC7908F-252C-6746-8077-4EF70211CB6E}" type="parTrans" cxnId="{748730BE-CBE3-3E4D-8590-62150C86E6FD}">
      <dgm:prSet/>
      <dgm:spPr/>
      <dgm:t>
        <a:bodyPr/>
        <a:lstStyle/>
        <a:p>
          <a:endParaRPr lang="en-GB"/>
        </a:p>
      </dgm:t>
    </dgm:pt>
    <dgm:pt modelId="{FC34BADD-3811-FE42-A79A-3275DB49863B}" type="sibTrans" cxnId="{748730BE-CBE3-3E4D-8590-62150C86E6FD}">
      <dgm:prSet/>
      <dgm:spPr/>
      <dgm:t>
        <a:bodyPr/>
        <a:lstStyle/>
        <a:p>
          <a:endParaRPr lang="en-GB"/>
        </a:p>
      </dgm:t>
    </dgm:pt>
    <dgm:pt modelId="{FE3DB860-C10F-2840-B401-306936DF68DE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AEE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en-US" sz="1800" kern="1200" dirty="0">
              <a:solidFill>
                <a:srgbClr val="283A8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Direct communications with patent offices, local experts</a:t>
          </a:r>
          <a:endParaRPr lang="fr-CH" sz="1800" kern="1200" dirty="0">
            <a:solidFill>
              <a:srgbClr val="283A8A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C02A66A6-EC0A-A946-AF35-ED86E0791364}" type="parTrans" cxnId="{2566E8B3-BD40-094E-9FB3-CE2E739F1084}">
      <dgm:prSet/>
      <dgm:spPr/>
      <dgm:t>
        <a:bodyPr/>
        <a:lstStyle/>
        <a:p>
          <a:endParaRPr lang="en-GB"/>
        </a:p>
      </dgm:t>
    </dgm:pt>
    <dgm:pt modelId="{A5107CA0-F08C-1844-BA6E-9BB3596C4F81}" type="sibTrans" cxnId="{2566E8B3-BD40-094E-9FB3-CE2E739F1084}">
      <dgm:prSet/>
      <dgm:spPr/>
      <dgm:t>
        <a:bodyPr/>
        <a:lstStyle/>
        <a:p>
          <a:endParaRPr lang="en-GB"/>
        </a:p>
      </dgm:t>
    </dgm:pt>
    <dgm:pt modelId="{27B23516-9534-274A-8FA5-7BF1FBD9AB23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AEE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fr-CH" sz="1800" kern="1200" dirty="0" err="1">
              <a:solidFill>
                <a:srgbClr val="283A8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MOUs</a:t>
          </a:r>
          <a:r>
            <a:rPr lang="fr-CH" sz="1800" kern="1200" dirty="0">
              <a:solidFill>
                <a:srgbClr val="283A8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fr-CH" sz="1800" kern="1200" dirty="0" err="1">
              <a:solidFill>
                <a:srgbClr val="283A8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with</a:t>
          </a:r>
          <a:r>
            <a:rPr lang="fr-CH" sz="1800" kern="1200" dirty="0">
              <a:solidFill>
                <a:srgbClr val="283A8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patent offices</a:t>
          </a:r>
        </a:p>
      </dgm:t>
    </dgm:pt>
    <dgm:pt modelId="{0CC3021C-A963-094A-92D2-A8AB3A78DB20}" type="parTrans" cxnId="{9D2C276B-FB69-2745-AF11-6F7DBD4E2C11}">
      <dgm:prSet/>
      <dgm:spPr/>
      <dgm:t>
        <a:bodyPr/>
        <a:lstStyle/>
        <a:p>
          <a:endParaRPr lang="en-GB"/>
        </a:p>
      </dgm:t>
    </dgm:pt>
    <dgm:pt modelId="{AFC91929-E634-344D-82C1-C856A56EB728}" type="sibTrans" cxnId="{9D2C276B-FB69-2745-AF11-6F7DBD4E2C11}">
      <dgm:prSet/>
      <dgm:spPr/>
      <dgm:t>
        <a:bodyPr/>
        <a:lstStyle/>
        <a:p>
          <a:endParaRPr lang="en-GB"/>
        </a:p>
      </dgm:t>
    </dgm:pt>
    <dgm:pt modelId="{CD33E1EF-E01F-1441-B4FC-E0D27CBD9390}">
      <dgm:prSet phldrT="[Text]" custT="1"/>
      <dgm:spPr>
        <a:solidFill>
          <a:srgbClr val="00AEE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42240" tIns="142240" rIns="142240" bIns="76200" numCol="1" spcCol="1270" anchor="t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Status check &amp; updates</a:t>
          </a:r>
        </a:p>
      </dgm:t>
    </dgm:pt>
    <dgm:pt modelId="{F4A54649-83AC-3D44-A87F-AE72C03F94AA}" type="sibTrans" cxnId="{53099310-07A0-0041-91FA-C6A79697EDFF}">
      <dgm:prSet/>
      <dgm:spPr/>
      <dgm:t>
        <a:bodyPr/>
        <a:lstStyle/>
        <a:p>
          <a:endParaRPr lang="en-GB"/>
        </a:p>
      </dgm:t>
    </dgm:pt>
    <dgm:pt modelId="{6BFBF211-8ED4-7C40-A90C-0630426CDE7F}" type="parTrans" cxnId="{53099310-07A0-0041-91FA-C6A79697EDFF}">
      <dgm:prSet/>
      <dgm:spPr/>
      <dgm:t>
        <a:bodyPr/>
        <a:lstStyle/>
        <a:p>
          <a:endParaRPr lang="en-GB"/>
        </a:p>
      </dgm:t>
    </dgm:pt>
    <dgm:pt modelId="{4ECEF331-078F-8541-B9F0-007A4634C40D}">
      <dgm:prSet phldrT="[Text]"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AEE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06680" tIns="106680" rIns="106680" bIns="106680" numCol="1" spcCol="1270" anchor="t" anchorCtr="0"/>
        <a:lstStyle/>
        <a:p>
          <a:pPr>
            <a:spcAft>
              <a:spcPts val="1000"/>
            </a:spcAft>
          </a:pPr>
          <a:r>
            <a:rPr lang="en-GB" sz="1800" kern="1200" dirty="0">
              <a:solidFill>
                <a:srgbClr val="283A8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Publicly available licences</a:t>
          </a:r>
        </a:p>
      </dgm:t>
    </dgm:pt>
    <dgm:pt modelId="{A905B61F-11C2-984B-8273-716ADD30498E}" type="parTrans" cxnId="{6443160D-2764-6447-BA79-53444E158C7C}">
      <dgm:prSet/>
      <dgm:spPr/>
      <dgm:t>
        <a:bodyPr/>
        <a:lstStyle/>
        <a:p>
          <a:endParaRPr lang="en-GB"/>
        </a:p>
      </dgm:t>
    </dgm:pt>
    <dgm:pt modelId="{8A0D3D12-8EE2-4740-8107-0DA47EE4415E}" type="sibTrans" cxnId="{6443160D-2764-6447-BA79-53444E158C7C}">
      <dgm:prSet/>
      <dgm:spPr/>
      <dgm:t>
        <a:bodyPr/>
        <a:lstStyle/>
        <a:p>
          <a:endParaRPr lang="en-GB"/>
        </a:p>
      </dgm:t>
    </dgm:pt>
    <dgm:pt modelId="{7C86B8EE-4D03-AB48-8835-AB4320B70FBE}">
      <dgm:prSet phldrT="[Text]"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AEE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06680" tIns="106680" rIns="106680" bIns="106680" numCol="1" spcCol="1270" anchor="t" anchorCtr="0"/>
        <a:lstStyle/>
        <a:p>
          <a:pPr>
            <a:spcAft>
              <a:spcPts val="1000"/>
            </a:spcAft>
          </a:pPr>
          <a:r>
            <a:rPr lang="en-GB" sz="1800" kern="1200" dirty="0">
              <a:solidFill>
                <a:srgbClr val="283A8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Health Canada patent register </a:t>
          </a:r>
        </a:p>
      </dgm:t>
    </dgm:pt>
    <dgm:pt modelId="{99D080C7-67F9-A94E-80FD-EC728AC053A7}" type="parTrans" cxnId="{94217861-CCF4-2C43-B1B2-7289D8503150}">
      <dgm:prSet/>
      <dgm:spPr/>
      <dgm:t>
        <a:bodyPr/>
        <a:lstStyle/>
        <a:p>
          <a:endParaRPr lang="en-GB"/>
        </a:p>
      </dgm:t>
    </dgm:pt>
    <dgm:pt modelId="{C9870981-1C1A-FB44-A90D-8A7F31016F55}" type="sibTrans" cxnId="{94217861-CCF4-2C43-B1B2-7289D8503150}">
      <dgm:prSet/>
      <dgm:spPr/>
      <dgm:t>
        <a:bodyPr/>
        <a:lstStyle/>
        <a:p>
          <a:endParaRPr lang="en-GB"/>
        </a:p>
      </dgm:t>
    </dgm:pt>
    <dgm:pt modelId="{BB0A6714-47F9-224E-818C-98FC4F8AE539}">
      <dgm:prSet phldrT="[Text]"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AEE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06680" tIns="106680" rIns="106680" bIns="106680" numCol="1" spcCol="1270" anchor="t" anchorCtr="0"/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"/>
          </a:pPr>
          <a:r>
            <a:rPr lang="en-GB" sz="1800" kern="1200" dirty="0">
              <a:solidFill>
                <a:srgbClr val="283A8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WIPO </a:t>
          </a:r>
          <a:r>
            <a:rPr lang="en-GB" sz="1800" kern="1200" dirty="0" err="1">
              <a:solidFill>
                <a:srgbClr val="283A8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Patentscope</a:t>
          </a:r>
          <a:endParaRPr lang="en-GB" sz="1800" kern="1200" dirty="0">
            <a:solidFill>
              <a:srgbClr val="283A8A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AA718DD7-8A65-234F-B613-A1275CAB1E4D}" type="parTrans" cxnId="{6CD69E27-BDE2-1147-9210-E83E31AE8A03}">
      <dgm:prSet/>
      <dgm:spPr/>
      <dgm:t>
        <a:bodyPr/>
        <a:lstStyle/>
        <a:p>
          <a:endParaRPr lang="en-GB"/>
        </a:p>
      </dgm:t>
    </dgm:pt>
    <dgm:pt modelId="{4D5C7AF3-A6DC-2444-ACEC-A1E16CB3A1EF}" type="sibTrans" cxnId="{6CD69E27-BDE2-1147-9210-E83E31AE8A03}">
      <dgm:prSet/>
      <dgm:spPr/>
      <dgm:t>
        <a:bodyPr/>
        <a:lstStyle/>
        <a:p>
          <a:endParaRPr lang="en-GB"/>
        </a:p>
      </dgm:t>
    </dgm:pt>
    <dgm:pt modelId="{FE351ED8-FB8E-B640-B952-17B400567630}">
      <dgm:prSet phldrT="[Text]"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AEE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06680" tIns="106680" rIns="106680" bIns="106680" numCol="1" spcCol="1270" anchor="t" anchorCtr="0"/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800" kern="1200" dirty="0">
            <a:solidFill>
              <a:srgbClr val="283A8A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913B2E90-5C3D-6A49-975B-9825A4AF0CF5}" type="parTrans" cxnId="{C0A7C3C0-130C-2E46-B08A-B560F5878C23}">
      <dgm:prSet/>
      <dgm:spPr/>
      <dgm:t>
        <a:bodyPr/>
        <a:lstStyle/>
        <a:p>
          <a:endParaRPr lang="en-GB"/>
        </a:p>
      </dgm:t>
    </dgm:pt>
    <dgm:pt modelId="{288AA06B-EFB3-4341-AA67-738DCA056307}" type="sibTrans" cxnId="{C0A7C3C0-130C-2E46-B08A-B560F5878C23}">
      <dgm:prSet/>
      <dgm:spPr/>
      <dgm:t>
        <a:bodyPr/>
        <a:lstStyle/>
        <a:p>
          <a:endParaRPr lang="en-GB"/>
        </a:p>
      </dgm:t>
    </dgm:pt>
    <dgm:pt modelId="{B1B4420B-EBC1-8B41-9544-41BF6665F6E5}">
      <dgm:prSet phldrT="[Text]"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AEE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06680" tIns="106680" rIns="106680" bIns="106680" numCol="1" spcCol="1270" anchor="t" anchorCtr="0"/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"/>
          </a:pPr>
          <a:r>
            <a:rPr lang="en-GB" sz="1800" kern="1200" dirty="0">
              <a:solidFill>
                <a:srgbClr val="283A8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Patent holder disclosures (e.g. to national patent offices; Pat-Informed, MPP licences)</a:t>
          </a:r>
        </a:p>
      </dgm:t>
    </dgm:pt>
    <dgm:pt modelId="{200C142C-C796-6049-BCC8-FC8E7469DED3}" type="parTrans" cxnId="{A531668A-F94C-1D4A-A7A4-699AA626ECA8}">
      <dgm:prSet/>
      <dgm:spPr/>
      <dgm:t>
        <a:bodyPr/>
        <a:lstStyle/>
        <a:p>
          <a:endParaRPr lang="en-GB"/>
        </a:p>
      </dgm:t>
    </dgm:pt>
    <dgm:pt modelId="{8AE3A5B1-A544-4E41-B48B-4FAE883349B7}" type="sibTrans" cxnId="{A531668A-F94C-1D4A-A7A4-699AA626ECA8}">
      <dgm:prSet/>
      <dgm:spPr/>
      <dgm:t>
        <a:bodyPr/>
        <a:lstStyle/>
        <a:p>
          <a:endParaRPr lang="en-GB"/>
        </a:p>
      </dgm:t>
    </dgm:pt>
    <dgm:pt modelId="{81B27E66-D16D-524D-9A46-69FDBF4C1E0F}" type="pres">
      <dgm:prSet presAssocID="{F81A1F78-4A87-1046-A5FC-AF2F955F72EB}" presName="Name0" presStyleCnt="0">
        <dgm:presLayoutVars>
          <dgm:dir/>
          <dgm:animLvl val="lvl"/>
          <dgm:resizeHandles val="exact"/>
        </dgm:presLayoutVars>
      </dgm:prSet>
      <dgm:spPr/>
    </dgm:pt>
    <dgm:pt modelId="{DA1FCD98-EB0B-434B-92F6-F578A316A509}" type="pres">
      <dgm:prSet presAssocID="{F81A1F78-4A87-1046-A5FC-AF2F955F72EB}" presName="tSp" presStyleCnt="0"/>
      <dgm:spPr/>
    </dgm:pt>
    <dgm:pt modelId="{6EE2DE6F-56C2-8944-8D4C-AF4E4B769C8A}" type="pres">
      <dgm:prSet presAssocID="{F81A1F78-4A87-1046-A5FC-AF2F955F72EB}" presName="bSp" presStyleCnt="0"/>
      <dgm:spPr/>
    </dgm:pt>
    <dgm:pt modelId="{209C529D-3E8A-0F4B-A505-B7120D939E3D}" type="pres">
      <dgm:prSet presAssocID="{F81A1F78-4A87-1046-A5FC-AF2F955F72EB}" presName="process" presStyleCnt="0"/>
      <dgm:spPr/>
    </dgm:pt>
    <dgm:pt modelId="{EBCC0BBB-4697-8D47-A410-8760819FB5ED}" type="pres">
      <dgm:prSet presAssocID="{9B8565D0-8B56-B543-B179-DC5595F6D1E4}" presName="composite1" presStyleCnt="0"/>
      <dgm:spPr/>
    </dgm:pt>
    <dgm:pt modelId="{0FE74EC3-F2B3-6945-919E-2FBEC93D3465}" type="pres">
      <dgm:prSet presAssocID="{9B8565D0-8B56-B543-B179-DC5595F6D1E4}" presName="dummyNode1" presStyleLbl="node1" presStyleIdx="0" presStyleCnt="3"/>
      <dgm:spPr/>
    </dgm:pt>
    <dgm:pt modelId="{9ADC4B0F-76C8-2541-8298-947FC4DAA13F}" type="pres">
      <dgm:prSet presAssocID="{9B8565D0-8B56-B543-B179-DC5595F6D1E4}" presName="childNode1" presStyleLbl="bgAcc1" presStyleIdx="0" presStyleCnt="3" custLinFactNeighborX="988" custLinFactNeighborY="-3174">
        <dgm:presLayoutVars>
          <dgm:bulletEnabled val="1"/>
        </dgm:presLayoutVars>
      </dgm:prSet>
      <dgm:spPr/>
    </dgm:pt>
    <dgm:pt modelId="{6AE1B28B-AD3D-B84F-93EA-791A48C46D5B}" type="pres">
      <dgm:prSet presAssocID="{9B8565D0-8B56-B543-B179-DC5595F6D1E4}" presName="childNode1tx" presStyleLbl="bgAcc1" presStyleIdx="0" presStyleCnt="3">
        <dgm:presLayoutVars>
          <dgm:bulletEnabled val="1"/>
        </dgm:presLayoutVars>
      </dgm:prSet>
      <dgm:spPr/>
    </dgm:pt>
    <dgm:pt modelId="{1299DB41-F038-F046-B68C-811EB3A12969}" type="pres">
      <dgm:prSet presAssocID="{9B8565D0-8B56-B543-B179-DC5595F6D1E4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89ABEE82-7A17-414E-A0D7-82D2AF06027D}" type="pres">
      <dgm:prSet presAssocID="{9B8565D0-8B56-B543-B179-DC5595F6D1E4}" presName="connSite1" presStyleCnt="0"/>
      <dgm:spPr/>
    </dgm:pt>
    <dgm:pt modelId="{EC513EB6-371F-9E44-968A-9A82D581764A}" type="pres">
      <dgm:prSet presAssocID="{70BDE7A1-1158-4B4C-91D0-011C8BB85155}" presName="Name9" presStyleLbl="sibTrans2D1" presStyleIdx="0" presStyleCnt="2"/>
      <dgm:spPr/>
    </dgm:pt>
    <dgm:pt modelId="{8E234CD4-079E-ED4A-BFAA-91785ACFD960}" type="pres">
      <dgm:prSet presAssocID="{207DF5F4-E25F-9B49-A9CF-C125A4BA3603}" presName="composite2" presStyleCnt="0"/>
      <dgm:spPr/>
    </dgm:pt>
    <dgm:pt modelId="{7762BBF4-54AE-214E-9D4A-0498E42C4DFE}" type="pres">
      <dgm:prSet presAssocID="{207DF5F4-E25F-9B49-A9CF-C125A4BA3603}" presName="dummyNode2" presStyleLbl="node1" presStyleIdx="0" presStyleCnt="3"/>
      <dgm:spPr/>
    </dgm:pt>
    <dgm:pt modelId="{1127CA3F-F533-4B44-B997-47DD048DD2D4}" type="pres">
      <dgm:prSet presAssocID="{207DF5F4-E25F-9B49-A9CF-C125A4BA3603}" presName="childNode2" presStyleLbl="bgAcc1" presStyleIdx="1" presStyleCnt="3" custScaleY="131251" custLinFactNeighborX="2283" custLinFactNeighborY="4098">
        <dgm:presLayoutVars>
          <dgm:bulletEnabled val="1"/>
        </dgm:presLayoutVars>
      </dgm:prSet>
      <dgm:spPr/>
    </dgm:pt>
    <dgm:pt modelId="{5557B098-6209-E741-B86D-0E30C2AF6DC3}" type="pres">
      <dgm:prSet presAssocID="{207DF5F4-E25F-9B49-A9CF-C125A4BA3603}" presName="childNode2tx" presStyleLbl="bgAcc1" presStyleIdx="1" presStyleCnt="3">
        <dgm:presLayoutVars>
          <dgm:bulletEnabled val="1"/>
        </dgm:presLayoutVars>
      </dgm:prSet>
      <dgm:spPr/>
    </dgm:pt>
    <dgm:pt modelId="{F1E7C16F-5456-3248-BE50-A112D6FAC296}" type="pres">
      <dgm:prSet presAssocID="{207DF5F4-E25F-9B49-A9CF-C125A4BA3603}" presName="parentNode2" presStyleLbl="node1" presStyleIdx="1" presStyleCnt="3" custLinFactNeighborX="2182" custLinFactNeighborY="1683">
        <dgm:presLayoutVars>
          <dgm:chMax val="0"/>
          <dgm:bulletEnabled val="1"/>
        </dgm:presLayoutVars>
      </dgm:prSet>
      <dgm:spPr/>
    </dgm:pt>
    <dgm:pt modelId="{29875995-AAC8-0F48-80BA-71CC20A2075A}" type="pres">
      <dgm:prSet presAssocID="{207DF5F4-E25F-9B49-A9CF-C125A4BA3603}" presName="connSite2" presStyleCnt="0"/>
      <dgm:spPr/>
    </dgm:pt>
    <dgm:pt modelId="{D1A07E30-D90A-DC48-91D1-1F53977FB9B5}" type="pres">
      <dgm:prSet presAssocID="{BD9B8E7C-1787-0C4A-BA99-0A366F112EC5}" presName="Name18" presStyleLbl="sibTrans2D1" presStyleIdx="1" presStyleCnt="2"/>
      <dgm:spPr/>
    </dgm:pt>
    <dgm:pt modelId="{487D9C97-8A59-7F4E-86D8-2E9B38A8A9F8}" type="pres">
      <dgm:prSet presAssocID="{CD33E1EF-E01F-1441-B4FC-E0D27CBD9390}" presName="composite1" presStyleCnt="0"/>
      <dgm:spPr/>
    </dgm:pt>
    <dgm:pt modelId="{0D2FF6CE-409F-8E4A-B4A9-A314D1509525}" type="pres">
      <dgm:prSet presAssocID="{CD33E1EF-E01F-1441-B4FC-E0D27CBD9390}" presName="dummyNode1" presStyleLbl="node1" presStyleIdx="1" presStyleCnt="3"/>
      <dgm:spPr/>
    </dgm:pt>
    <dgm:pt modelId="{47ED1750-B919-9941-8D9F-99C49A69DCA9}" type="pres">
      <dgm:prSet presAssocID="{CD33E1EF-E01F-1441-B4FC-E0D27CBD9390}" presName="childNode1" presStyleLbl="bgAcc1" presStyleIdx="2" presStyleCnt="3" custScaleX="123056" custScaleY="114640" custLinFactNeighborX="-3192" custLinFactNeighborY="10349">
        <dgm:presLayoutVars>
          <dgm:bulletEnabled val="1"/>
        </dgm:presLayoutVars>
      </dgm:prSet>
      <dgm:spPr/>
    </dgm:pt>
    <dgm:pt modelId="{5DAB78B3-E223-C64D-8369-6516C011EBC3}" type="pres">
      <dgm:prSet presAssocID="{CD33E1EF-E01F-1441-B4FC-E0D27CBD9390}" presName="childNode1tx" presStyleLbl="bgAcc1" presStyleIdx="2" presStyleCnt="3">
        <dgm:presLayoutVars>
          <dgm:bulletEnabled val="1"/>
        </dgm:presLayoutVars>
      </dgm:prSet>
      <dgm:spPr/>
    </dgm:pt>
    <dgm:pt modelId="{8E4F21DC-4356-DE47-9D3F-0746DE46742B}" type="pres">
      <dgm:prSet presAssocID="{CD33E1EF-E01F-1441-B4FC-E0D27CBD9390}" presName="parentNode1" presStyleLbl="node1" presStyleIdx="2" presStyleCnt="3" custScaleY="65795" custLinFactNeighborY="55062">
        <dgm:presLayoutVars>
          <dgm:chMax val="1"/>
          <dgm:bulletEnabled val="1"/>
        </dgm:presLayoutVars>
      </dgm:prSet>
      <dgm:spPr/>
    </dgm:pt>
    <dgm:pt modelId="{81F35034-C9F6-7746-BAEA-3E023CE4A58B}" type="pres">
      <dgm:prSet presAssocID="{CD33E1EF-E01F-1441-B4FC-E0D27CBD9390}" presName="connSite1" presStyleCnt="0"/>
      <dgm:spPr/>
    </dgm:pt>
  </dgm:ptLst>
  <dgm:cxnLst>
    <dgm:cxn modelId="{AA4B8B02-1C4A-2A42-8CE6-49E3EEBDE518}" type="presOf" srcId="{FE3DB860-C10F-2840-B401-306936DF68DE}" destId="{5DAB78B3-E223-C64D-8369-6516C011EBC3}" srcOrd="1" destOrd="3" presId="urn:microsoft.com/office/officeart/2005/8/layout/hProcess4"/>
    <dgm:cxn modelId="{6443160D-2764-6447-BA79-53444E158C7C}" srcId="{9B8565D0-8B56-B543-B179-DC5595F6D1E4}" destId="{4ECEF331-078F-8541-B9F0-007A4634C40D}" srcOrd="2" destOrd="0" parTransId="{A905B61F-11C2-984B-8273-716ADD30498E}" sibTransId="{8A0D3D12-8EE2-4740-8107-0DA47EE4415E}"/>
    <dgm:cxn modelId="{53099310-07A0-0041-91FA-C6A79697EDFF}" srcId="{F81A1F78-4A87-1046-A5FC-AF2F955F72EB}" destId="{CD33E1EF-E01F-1441-B4FC-E0D27CBD9390}" srcOrd="2" destOrd="0" parTransId="{6BFBF211-8ED4-7C40-A90C-0630426CDE7F}" sibTransId="{F4A54649-83AC-3D44-A87F-AE72C03F94AA}"/>
    <dgm:cxn modelId="{0CE3D310-47BB-A540-B420-D4534972350C}" type="presOf" srcId="{FE3DB860-C10F-2840-B401-306936DF68DE}" destId="{47ED1750-B919-9941-8D9F-99C49A69DCA9}" srcOrd="0" destOrd="3" presId="urn:microsoft.com/office/officeart/2005/8/layout/hProcess4"/>
    <dgm:cxn modelId="{776DA111-3A2B-F242-BC95-66D79A742101}" type="presOf" srcId="{4ECEF331-078F-8541-B9F0-007A4634C40D}" destId="{9ADC4B0F-76C8-2541-8298-947FC4DAA13F}" srcOrd="0" destOrd="2" presId="urn:microsoft.com/office/officeart/2005/8/layout/hProcess4"/>
    <dgm:cxn modelId="{83B10518-589C-7242-B867-9B118B8BBA8F}" type="presOf" srcId="{FCFF7B9F-85B3-8F40-B5BF-C62248BD7163}" destId="{47ED1750-B919-9941-8D9F-99C49A69DCA9}" srcOrd="0" destOrd="2" presId="urn:microsoft.com/office/officeart/2005/8/layout/hProcess4"/>
    <dgm:cxn modelId="{6CD69E27-BDE2-1147-9210-E83E31AE8A03}" srcId="{207DF5F4-E25F-9B49-A9CF-C125A4BA3603}" destId="{BB0A6714-47F9-224E-818C-98FC4F8AE539}" srcOrd="2" destOrd="0" parTransId="{AA718DD7-8A65-234F-B613-A1275CAB1E4D}" sibTransId="{4D5C7AF3-A6DC-2444-ACEC-A1E16CB3A1EF}"/>
    <dgm:cxn modelId="{BC036F2A-EBD0-E14C-A4A2-22F1615BC6AA}" srcId="{207DF5F4-E25F-9B49-A9CF-C125A4BA3603}" destId="{42F41938-6ABB-A146-91F5-3D5C31C2128B}" srcOrd="1" destOrd="0" parTransId="{343BEA7C-E4D1-2545-8F9B-40CCD70640FA}" sibTransId="{A8AF6979-5860-564F-AD35-BF5481DE38EA}"/>
    <dgm:cxn modelId="{A9CE9731-EC48-BA43-997B-6B5DCCED6F32}" type="presOf" srcId="{7C86B8EE-4D03-AB48-8835-AB4320B70FBE}" destId="{6AE1B28B-AD3D-B84F-93EA-791A48C46D5B}" srcOrd="1" destOrd="1" presId="urn:microsoft.com/office/officeart/2005/8/layout/hProcess4"/>
    <dgm:cxn modelId="{2CB0B932-B887-D14C-9999-22BB0C85897F}" srcId="{CD33E1EF-E01F-1441-B4FC-E0D27CBD9390}" destId="{429DD4D1-0E0F-BE40-8605-4557DF58CB50}" srcOrd="1" destOrd="0" parTransId="{A0F1B5B4-4C72-7641-961A-4ACAD8466024}" sibTransId="{D4C92424-5164-1947-8297-7D34D4C6068C}"/>
    <dgm:cxn modelId="{12F61339-3FFA-824A-ABA6-71CA3B6ABE0E}" type="presOf" srcId="{27B23516-9534-274A-8FA5-7BF1FBD9AB23}" destId="{5DAB78B3-E223-C64D-8369-6516C011EBC3}" srcOrd="1" destOrd="4" presId="urn:microsoft.com/office/officeart/2005/8/layout/hProcess4"/>
    <dgm:cxn modelId="{F19F4A39-4ED7-B14F-9B0B-0DAF3619800E}" type="presOf" srcId="{FCFF7B9F-85B3-8F40-B5BF-C62248BD7163}" destId="{5DAB78B3-E223-C64D-8369-6516C011EBC3}" srcOrd="1" destOrd="2" presId="urn:microsoft.com/office/officeart/2005/8/layout/hProcess4"/>
    <dgm:cxn modelId="{DD217C3E-CBC3-424C-8B5C-18FD3E7E1547}" type="presOf" srcId="{FE351ED8-FB8E-B640-B952-17B400567630}" destId="{5557B098-6209-E741-B86D-0E30C2AF6DC3}" srcOrd="1" destOrd="0" presId="urn:microsoft.com/office/officeart/2005/8/layout/hProcess4"/>
    <dgm:cxn modelId="{CD8F4240-A19E-354D-927D-CCD6CA99A765}" type="presOf" srcId="{7C86B8EE-4D03-AB48-8835-AB4320B70FBE}" destId="{9ADC4B0F-76C8-2541-8298-947FC4DAA13F}" srcOrd="0" destOrd="1" presId="urn:microsoft.com/office/officeart/2005/8/layout/hProcess4"/>
    <dgm:cxn modelId="{94217861-CCF4-2C43-B1B2-7289D8503150}" srcId="{9B8565D0-8B56-B543-B179-DC5595F6D1E4}" destId="{7C86B8EE-4D03-AB48-8835-AB4320B70FBE}" srcOrd="1" destOrd="0" parTransId="{99D080C7-67F9-A94E-80FD-EC728AC053A7}" sibTransId="{C9870981-1C1A-FB44-A90D-8A7F31016F55}"/>
    <dgm:cxn modelId="{8D738849-FCB1-114F-98E7-C271A59818AE}" type="presOf" srcId="{FE351ED8-FB8E-B640-B952-17B400567630}" destId="{1127CA3F-F533-4B44-B997-47DD048DD2D4}" srcOrd="0" destOrd="0" presId="urn:microsoft.com/office/officeart/2005/8/layout/hProcess4"/>
    <dgm:cxn modelId="{9D2C276B-FB69-2745-AF11-6F7DBD4E2C11}" srcId="{CD33E1EF-E01F-1441-B4FC-E0D27CBD9390}" destId="{27B23516-9534-274A-8FA5-7BF1FBD9AB23}" srcOrd="4" destOrd="0" parTransId="{0CC3021C-A963-094A-92D2-A8AB3A78DB20}" sibTransId="{AFC91929-E634-344D-82C1-C856A56EB728}"/>
    <dgm:cxn modelId="{E603A24C-5C9D-1D47-B3E9-DE219CF2737A}" type="presOf" srcId="{BB0A6714-47F9-224E-818C-98FC4F8AE539}" destId="{5557B098-6209-E741-B86D-0E30C2AF6DC3}" srcOrd="1" destOrd="2" presId="urn:microsoft.com/office/officeart/2005/8/layout/hProcess4"/>
    <dgm:cxn modelId="{93778F6D-59D4-414A-A33F-E113BB974578}" type="presOf" srcId="{CD33E1EF-E01F-1441-B4FC-E0D27CBD9390}" destId="{8E4F21DC-4356-DE47-9D3F-0746DE46742B}" srcOrd="0" destOrd="0" presId="urn:microsoft.com/office/officeart/2005/8/layout/hProcess4"/>
    <dgm:cxn modelId="{93F37874-FB43-AF4A-BD4F-5F258107A0CE}" type="presOf" srcId="{42F41938-6ABB-A146-91F5-3D5C31C2128B}" destId="{5557B098-6209-E741-B86D-0E30C2AF6DC3}" srcOrd="1" destOrd="1" presId="urn:microsoft.com/office/officeart/2005/8/layout/hProcess4"/>
    <dgm:cxn modelId="{BE3B0156-E225-1F42-B487-670FA0F1AEFA}" type="presOf" srcId="{BD9B8E7C-1787-0C4A-BA99-0A366F112EC5}" destId="{D1A07E30-D90A-DC48-91D1-1F53977FB9B5}" srcOrd="0" destOrd="0" presId="urn:microsoft.com/office/officeart/2005/8/layout/hProcess4"/>
    <dgm:cxn modelId="{0F5AFD58-6689-DE4B-B151-58618BBE7CF0}" type="presOf" srcId="{42F41938-6ABB-A146-91F5-3D5C31C2128B}" destId="{1127CA3F-F533-4B44-B997-47DD048DD2D4}" srcOrd="0" destOrd="1" presId="urn:microsoft.com/office/officeart/2005/8/layout/hProcess4"/>
    <dgm:cxn modelId="{4EF8C47B-03C3-9643-B99D-2E081A165CF0}" type="presOf" srcId="{429DD4D1-0E0F-BE40-8605-4557DF58CB50}" destId="{5DAB78B3-E223-C64D-8369-6516C011EBC3}" srcOrd="1" destOrd="1" presId="urn:microsoft.com/office/officeart/2005/8/layout/hProcess4"/>
    <dgm:cxn modelId="{B91E3C84-921D-794E-A812-D959C533A38F}" type="presOf" srcId="{70BDE7A1-1158-4B4C-91D0-011C8BB85155}" destId="{EC513EB6-371F-9E44-968A-9A82D581764A}" srcOrd="0" destOrd="0" presId="urn:microsoft.com/office/officeart/2005/8/layout/hProcess4"/>
    <dgm:cxn modelId="{A531668A-F94C-1D4A-A7A4-699AA626ECA8}" srcId="{207DF5F4-E25F-9B49-A9CF-C125A4BA3603}" destId="{B1B4420B-EBC1-8B41-9544-41BF6665F6E5}" srcOrd="3" destOrd="0" parTransId="{200C142C-C796-6049-BCC8-FC8E7469DED3}" sibTransId="{8AE3A5B1-A544-4E41-B48B-4FAE883349B7}"/>
    <dgm:cxn modelId="{648A738F-B520-A74E-B369-A9A7819310D1}" type="presOf" srcId="{656AB97C-34DD-1A4C-AF3F-50050C37D3A9}" destId="{6AE1B28B-AD3D-B84F-93EA-791A48C46D5B}" srcOrd="1" destOrd="0" presId="urn:microsoft.com/office/officeart/2005/8/layout/hProcess4"/>
    <dgm:cxn modelId="{E385A291-223E-1E4F-970F-3B2F37DECF7B}" type="presOf" srcId="{F81A1F78-4A87-1046-A5FC-AF2F955F72EB}" destId="{81B27E66-D16D-524D-9A46-69FDBF4C1E0F}" srcOrd="0" destOrd="0" presId="urn:microsoft.com/office/officeart/2005/8/layout/hProcess4"/>
    <dgm:cxn modelId="{92615F9E-7462-9846-AE65-D9D259199520}" type="presOf" srcId="{F4CC8106-5661-8C4E-AC36-8AC40C967CDD}" destId="{5DAB78B3-E223-C64D-8369-6516C011EBC3}" srcOrd="1" destOrd="0" presId="urn:microsoft.com/office/officeart/2005/8/layout/hProcess4"/>
    <dgm:cxn modelId="{6F25A99F-2818-3341-8801-B789692C9EDA}" srcId="{CD33E1EF-E01F-1441-B4FC-E0D27CBD9390}" destId="{F4CC8106-5661-8C4E-AC36-8AC40C967CDD}" srcOrd="0" destOrd="0" parTransId="{02F7DDA8-F789-C549-8ABF-5EDAB02E7749}" sibTransId="{7EA92A53-DB1E-FC4F-AC7B-CCCE06E2D3B8}"/>
    <dgm:cxn modelId="{E523C0A2-A619-C449-B6F2-5AC442078F6A}" type="presOf" srcId="{B1B4420B-EBC1-8B41-9544-41BF6665F6E5}" destId="{5557B098-6209-E741-B86D-0E30C2AF6DC3}" srcOrd="1" destOrd="3" presId="urn:microsoft.com/office/officeart/2005/8/layout/hProcess4"/>
    <dgm:cxn modelId="{2566E8B3-BD40-094E-9FB3-CE2E739F1084}" srcId="{CD33E1EF-E01F-1441-B4FC-E0D27CBD9390}" destId="{FE3DB860-C10F-2840-B401-306936DF68DE}" srcOrd="3" destOrd="0" parTransId="{C02A66A6-EC0A-A946-AF35-ED86E0791364}" sibTransId="{A5107CA0-F08C-1844-BA6E-9BB3596C4F81}"/>
    <dgm:cxn modelId="{748730BE-CBE3-3E4D-8590-62150C86E6FD}" srcId="{CD33E1EF-E01F-1441-B4FC-E0D27CBD9390}" destId="{FCFF7B9F-85B3-8F40-B5BF-C62248BD7163}" srcOrd="2" destOrd="0" parTransId="{BDC7908F-252C-6746-8077-4EF70211CB6E}" sibTransId="{FC34BADD-3811-FE42-A79A-3275DB49863B}"/>
    <dgm:cxn modelId="{C0A7C3C0-130C-2E46-B08A-B560F5878C23}" srcId="{207DF5F4-E25F-9B49-A9CF-C125A4BA3603}" destId="{FE351ED8-FB8E-B640-B952-17B400567630}" srcOrd="0" destOrd="0" parTransId="{913B2E90-5C3D-6A49-975B-9825A4AF0CF5}" sibTransId="{288AA06B-EFB3-4341-AA67-738DCA056307}"/>
    <dgm:cxn modelId="{67A9DCCD-288D-F24F-8059-B1C9E7062422}" srcId="{F81A1F78-4A87-1046-A5FC-AF2F955F72EB}" destId="{9B8565D0-8B56-B543-B179-DC5595F6D1E4}" srcOrd="0" destOrd="0" parTransId="{E176A773-DC1A-024B-922B-76BCD6C1CFFE}" sibTransId="{70BDE7A1-1158-4B4C-91D0-011C8BB85155}"/>
    <dgm:cxn modelId="{2CE0D6CE-9D02-0D43-A0DF-D0A787181B99}" type="presOf" srcId="{429DD4D1-0E0F-BE40-8605-4557DF58CB50}" destId="{47ED1750-B919-9941-8D9F-99C49A69DCA9}" srcOrd="0" destOrd="1" presId="urn:microsoft.com/office/officeart/2005/8/layout/hProcess4"/>
    <dgm:cxn modelId="{E7302ED2-5CA5-214C-867E-1C8303ADA70C}" type="presOf" srcId="{F4CC8106-5661-8C4E-AC36-8AC40C967CDD}" destId="{47ED1750-B919-9941-8D9F-99C49A69DCA9}" srcOrd="0" destOrd="0" presId="urn:microsoft.com/office/officeart/2005/8/layout/hProcess4"/>
    <dgm:cxn modelId="{AC1B2FD3-F876-B34F-8302-BE989F0DDC9C}" type="presOf" srcId="{207DF5F4-E25F-9B49-A9CF-C125A4BA3603}" destId="{F1E7C16F-5456-3248-BE50-A112D6FAC296}" srcOrd="0" destOrd="0" presId="urn:microsoft.com/office/officeart/2005/8/layout/hProcess4"/>
    <dgm:cxn modelId="{C131E0D7-D3FC-364A-BBA5-FA53B62FA569}" type="presOf" srcId="{27B23516-9534-274A-8FA5-7BF1FBD9AB23}" destId="{47ED1750-B919-9941-8D9F-99C49A69DCA9}" srcOrd="0" destOrd="4" presId="urn:microsoft.com/office/officeart/2005/8/layout/hProcess4"/>
    <dgm:cxn modelId="{6FB49AE1-BE51-C749-B500-E563BB73B372}" srcId="{F81A1F78-4A87-1046-A5FC-AF2F955F72EB}" destId="{207DF5F4-E25F-9B49-A9CF-C125A4BA3603}" srcOrd="1" destOrd="0" parTransId="{101580D6-8A37-5E42-897E-087C4AE8B9BF}" sibTransId="{BD9B8E7C-1787-0C4A-BA99-0A366F112EC5}"/>
    <dgm:cxn modelId="{EF8CC8E1-4918-BA47-A54E-0E360B42926A}" type="presOf" srcId="{BB0A6714-47F9-224E-818C-98FC4F8AE539}" destId="{1127CA3F-F533-4B44-B997-47DD048DD2D4}" srcOrd="0" destOrd="2" presId="urn:microsoft.com/office/officeart/2005/8/layout/hProcess4"/>
    <dgm:cxn modelId="{A47A1FE3-CEB5-BB45-8B34-A9FBF3A6CB15}" type="presOf" srcId="{656AB97C-34DD-1A4C-AF3F-50050C37D3A9}" destId="{9ADC4B0F-76C8-2541-8298-947FC4DAA13F}" srcOrd="0" destOrd="0" presId="urn:microsoft.com/office/officeart/2005/8/layout/hProcess4"/>
    <dgm:cxn modelId="{E7384AE7-B229-314A-8C7A-17B02EB429E9}" type="presOf" srcId="{9B8565D0-8B56-B543-B179-DC5595F6D1E4}" destId="{1299DB41-F038-F046-B68C-811EB3A12969}" srcOrd="0" destOrd="0" presId="urn:microsoft.com/office/officeart/2005/8/layout/hProcess4"/>
    <dgm:cxn modelId="{0B35E9EA-511E-B243-A973-3FFE2F093F85}" srcId="{9B8565D0-8B56-B543-B179-DC5595F6D1E4}" destId="{2E526C06-FED0-CC45-A0B2-D99D4670DB3F}" srcOrd="3" destOrd="0" parTransId="{62B5887A-9FDC-864B-BF90-426B4D1EDF01}" sibTransId="{04BDF665-22D8-0947-9D35-57A54EDBA3A6}"/>
    <dgm:cxn modelId="{10C355EB-3F39-EB4E-9AEC-8CC4507DFA96}" type="presOf" srcId="{4ECEF331-078F-8541-B9F0-007A4634C40D}" destId="{6AE1B28B-AD3D-B84F-93EA-791A48C46D5B}" srcOrd="1" destOrd="2" presId="urn:microsoft.com/office/officeart/2005/8/layout/hProcess4"/>
    <dgm:cxn modelId="{6AAE99EE-3B40-B946-9B1C-0DF1F1EC9410}" type="presOf" srcId="{B1B4420B-EBC1-8B41-9544-41BF6665F6E5}" destId="{1127CA3F-F533-4B44-B997-47DD048DD2D4}" srcOrd="0" destOrd="3" presId="urn:microsoft.com/office/officeart/2005/8/layout/hProcess4"/>
    <dgm:cxn modelId="{75F5C1F5-3928-6549-85BF-55C7E0643A5E}" type="presOf" srcId="{2E526C06-FED0-CC45-A0B2-D99D4670DB3F}" destId="{6AE1B28B-AD3D-B84F-93EA-791A48C46D5B}" srcOrd="1" destOrd="3" presId="urn:microsoft.com/office/officeart/2005/8/layout/hProcess4"/>
    <dgm:cxn modelId="{5C7DE2F6-79AF-C546-9387-45B99F06F8AD}" srcId="{9B8565D0-8B56-B543-B179-DC5595F6D1E4}" destId="{656AB97C-34DD-1A4C-AF3F-50050C37D3A9}" srcOrd="0" destOrd="0" parTransId="{B13C43FF-7B5D-5343-9CC0-B1E6A56BA63B}" sibTransId="{C554DBF4-D2EF-B84B-AC2E-E27E9282371B}"/>
    <dgm:cxn modelId="{A219CEFD-806B-CB4C-9A19-1A0DA4188E80}" type="presOf" srcId="{2E526C06-FED0-CC45-A0B2-D99D4670DB3F}" destId="{9ADC4B0F-76C8-2541-8298-947FC4DAA13F}" srcOrd="0" destOrd="3" presId="urn:microsoft.com/office/officeart/2005/8/layout/hProcess4"/>
    <dgm:cxn modelId="{A4813814-9D51-784D-BB15-9CCFA2173BC0}" type="presParOf" srcId="{81B27E66-D16D-524D-9A46-69FDBF4C1E0F}" destId="{DA1FCD98-EB0B-434B-92F6-F578A316A509}" srcOrd="0" destOrd="0" presId="urn:microsoft.com/office/officeart/2005/8/layout/hProcess4"/>
    <dgm:cxn modelId="{7A521495-0236-E54E-B7B0-4E7241909F71}" type="presParOf" srcId="{81B27E66-D16D-524D-9A46-69FDBF4C1E0F}" destId="{6EE2DE6F-56C2-8944-8D4C-AF4E4B769C8A}" srcOrd="1" destOrd="0" presId="urn:microsoft.com/office/officeart/2005/8/layout/hProcess4"/>
    <dgm:cxn modelId="{914C2246-EE67-C24A-870F-3BB441B27D47}" type="presParOf" srcId="{81B27E66-D16D-524D-9A46-69FDBF4C1E0F}" destId="{209C529D-3E8A-0F4B-A505-B7120D939E3D}" srcOrd="2" destOrd="0" presId="urn:microsoft.com/office/officeart/2005/8/layout/hProcess4"/>
    <dgm:cxn modelId="{4DB32C89-3B9B-0645-AE21-8960E64B5AE7}" type="presParOf" srcId="{209C529D-3E8A-0F4B-A505-B7120D939E3D}" destId="{EBCC0BBB-4697-8D47-A410-8760819FB5ED}" srcOrd="0" destOrd="0" presId="urn:microsoft.com/office/officeart/2005/8/layout/hProcess4"/>
    <dgm:cxn modelId="{D39BC36C-4468-1C43-933F-88D53086944E}" type="presParOf" srcId="{EBCC0BBB-4697-8D47-A410-8760819FB5ED}" destId="{0FE74EC3-F2B3-6945-919E-2FBEC93D3465}" srcOrd="0" destOrd="0" presId="urn:microsoft.com/office/officeart/2005/8/layout/hProcess4"/>
    <dgm:cxn modelId="{4F839CA5-938E-A740-ABF1-0F89351AF23D}" type="presParOf" srcId="{EBCC0BBB-4697-8D47-A410-8760819FB5ED}" destId="{9ADC4B0F-76C8-2541-8298-947FC4DAA13F}" srcOrd="1" destOrd="0" presId="urn:microsoft.com/office/officeart/2005/8/layout/hProcess4"/>
    <dgm:cxn modelId="{DE1D8CD1-77E8-9142-A554-D328148006AD}" type="presParOf" srcId="{EBCC0BBB-4697-8D47-A410-8760819FB5ED}" destId="{6AE1B28B-AD3D-B84F-93EA-791A48C46D5B}" srcOrd="2" destOrd="0" presId="urn:microsoft.com/office/officeart/2005/8/layout/hProcess4"/>
    <dgm:cxn modelId="{281DA5BD-07E7-9B42-8F50-4AA039454527}" type="presParOf" srcId="{EBCC0BBB-4697-8D47-A410-8760819FB5ED}" destId="{1299DB41-F038-F046-B68C-811EB3A12969}" srcOrd="3" destOrd="0" presId="urn:microsoft.com/office/officeart/2005/8/layout/hProcess4"/>
    <dgm:cxn modelId="{4F2DD1B3-02A9-9448-B514-8053DC4D436E}" type="presParOf" srcId="{EBCC0BBB-4697-8D47-A410-8760819FB5ED}" destId="{89ABEE82-7A17-414E-A0D7-82D2AF06027D}" srcOrd="4" destOrd="0" presId="urn:microsoft.com/office/officeart/2005/8/layout/hProcess4"/>
    <dgm:cxn modelId="{B66F938E-5397-D442-8C71-847C475C3415}" type="presParOf" srcId="{209C529D-3E8A-0F4B-A505-B7120D939E3D}" destId="{EC513EB6-371F-9E44-968A-9A82D581764A}" srcOrd="1" destOrd="0" presId="urn:microsoft.com/office/officeart/2005/8/layout/hProcess4"/>
    <dgm:cxn modelId="{90E237EC-7451-D042-B0E1-4941D265A805}" type="presParOf" srcId="{209C529D-3E8A-0F4B-A505-B7120D939E3D}" destId="{8E234CD4-079E-ED4A-BFAA-91785ACFD960}" srcOrd="2" destOrd="0" presId="urn:microsoft.com/office/officeart/2005/8/layout/hProcess4"/>
    <dgm:cxn modelId="{C3558F83-9E6A-9849-8629-FF7D19419657}" type="presParOf" srcId="{8E234CD4-079E-ED4A-BFAA-91785ACFD960}" destId="{7762BBF4-54AE-214E-9D4A-0498E42C4DFE}" srcOrd="0" destOrd="0" presId="urn:microsoft.com/office/officeart/2005/8/layout/hProcess4"/>
    <dgm:cxn modelId="{CB963186-927C-8244-B83D-D26543E80194}" type="presParOf" srcId="{8E234CD4-079E-ED4A-BFAA-91785ACFD960}" destId="{1127CA3F-F533-4B44-B997-47DD048DD2D4}" srcOrd="1" destOrd="0" presId="urn:microsoft.com/office/officeart/2005/8/layout/hProcess4"/>
    <dgm:cxn modelId="{27902442-FD75-CF4D-B57C-85781EA13F1C}" type="presParOf" srcId="{8E234CD4-079E-ED4A-BFAA-91785ACFD960}" destId="{5557B098-6209-E741-B86D-0E30C2AF6DC3}" srcOrd="2" destOrd="0" presId="urn:microsoft.com/office/officeart/2005/8/layout/hProcess4"/>
    <dgm:cxn modelId="{D0DF16C8-C8F3-5742-97BA-801054FA80AA}" type="presParOf" srcId="{8E234CD4-079E-ED4A-BFAA-91785ACFD960}" destId="{F1E7C16F-5456-3248-BE50-A112D6FAC296}" srcOrd="3" destOrd="0" presId="urn:microsoft.com/office/officeart/2005/8/layout/hProcess4"/>
    <dgm:cxn modelId="{73B99DBD-BDCA-4E4B-969E-E1B4A8F9BDAC}" type="presParOf" srcId="{8E234CD4-079E-ED4A-BFAA-91785ACFD960}" destId="{29875995-AAC8-0F48-80BA-71CC20A2075A}" srcOrd="4" destOrd="0" presId="urn:microsoft.com/office/officeart/2005/8/layout/hProcess4"/>
    <dgm:cxn modelId="{30AC3F75-6E63-734F-9756-DD46AFCAAFE0}" type="presParOf" srcId="{209C529D-3E8A-0F4B-A505-B7120D939E3D}" destId="{D1A07E30-D90A-DC48-91D1-1F53977FB9B5}" srcOrd="3" destOrd="0" presId="urn:microsoft.com/office/officeart/2005/8/layout/hProcess4"/>
    <dgm:cxn modelId="{EDD803CD-EB25-9143-9AE7-486E215C8E01}" type="presParOf" srcId="{209C529D-3E8A-0F4B-A505-B7120D939E3D}" destId="{487D9C97-8A59-7F4E-86D8-2E9B38A8A9F8}" srcOrd="4" destOrd="0" presId="urn:microsoft.com/office/officeart/2005/8/layout/hProcess4"/>
    <dgm:cxn modelId="{F2B84470-0BC7-1F44-BD38-36F3A18811EA}" type="presParOf" srcId="{487D9C97-8A59-7F4E-86D8-2E9B38A8A9F8}" destId="{0D2FF6CE-409F-8E4A-B4A9-A314D1509525}" srcOrd="0" destOrd="0" presId="urn:microsoft.com/office/officeart/2005/8/layout/hProcess4"/>
    <dgm:cxn modelId="{99110116-E3F0-854E-9142-28305A11FC2B}" type="presParOf" srcId="{487D9C97-8A59-7F4E-86D8-2E9B38A8A9F8}" destId="{47ED1750-B919-9941-8D9F-99C49A69DCA9}" srcOrd="1" destOrd="0" presId="urn:microsoft.com/office/officeart/2005/8/layout/hProcess4"/>
    <dgm:cxn modelId="{5C56ED94-97EA-B84D-8A92-0C62DC2603E7}" type="presParOf" srcId="{487D9C97-8A59-7F4E-86D8-2E9B38A8A9F8}" destId="{5DAB78B3-E223-C64D-8369-6516C011EBC3}" srcOrd="2" destOrd="0" presId="urn:microsoft.com/office/officeart/2005/8/layout/hProcess4"/>
    <dgm:cxn modelId="{BF066E45-E235-2A44-88FA-14EA18C0CD41}" type="presParOf" srcId="{487D9C97-8A59-7F4E-86D8-2E9B38A8A9F8}" destId="{8E4F21DC-4356-DE47-9D3F-0746DE46742B}" srcOrd="3" destOrd="0" presId="urn:microsoft.com/office/officeart/2005/8/layout/hProcess4"/>
    <dgm:cxn modelId="{9BC017F7-4945-9542-8CF2-05CDB88CD26D}" type="presParOf" srcId="{487D9C97-8A59-7F4E-86D8-2E9B38A8A9F8}" destId="{81F35034-C9F6-7746-BAEA-3E023CE4A58B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DC4B0F-76C8-2541-8298-947FC4DAA13F}">
      <dsp:nvSpPr>
        <dsp:cNvPr id="0" name=""/>
        <dsp:cNvSpPr/>
      </dsp:nvSpPr>
      <dsp:spPr>
        <a:xfrm>
          <a:off x="33657" y="2135893"/>
          <a:ext cx="3274203" cy="270053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AEE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"/>
          </a:pPr>
          <a:r>
            <a:rPr lang="en-GB" sz="1800" kern="1200" dirty="0">
              <a:solidFill>
                <a:srgbClr val="283A8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USFDA Orange book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"/>
          </a:pPr>
          <a:r>
            <a:rPr lang="en-GB" sz="1800" kern="1200" dirty="0">
              <a:solidFill>
                <a:srgbClr val="283A8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Health Canada patent register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"/>
          </a:pPr>
          <a:r>
            <a:rPr lang="en-GB" sz="1800" kern="1200" dirty="0">
              <a:solidFill>
                <a:srgbClr val="283A8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Publicly available licences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"/>
          </a:pPr>
          <a:r>
            <a:rPr lang="en-US" sz="1800" kern="1200" dirty="0">
              <a:solidFill>
                <a:srgbClr val="283A8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Published patent landscapes (e.g. by WHO or UNITAID)</a:t>
          </a:r>
          <a:endParaRPr lang="en-GB" sz="1800" kern="1200" dirty="0">
            <a:solidFill>
              <a:srgbClr val="283A8A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sp:txBody>
      <dsp:txXfrm>
        <a:off x="95804" y="2198040"/>
        <a:ext cx="3149909" cy="1997553"/>
      </dsp:txXfrm>
    </dsp:sp>
    <dsp:sp modelId="{EC513EB6-371F-9E44-968A-9A82D581764A}">
      <dsp:nvSpPr>
        <dsp:cNvPr id="0" name=""/>
        <dsp:cNvSpPr/>
      </dsp:nvSpPr>
      <dsp:spPr>
        <a:xfrm>
          <a:off x="1887822" y="2931910"/>
          <a:ext cx="3587428" cy="3587428"/>
        </a:xfrm>
        <a:prstGeom prst="leftCircularArrow">
          <a:avLst>
            <a:gd name="adj1" fmla="val 2767"/>
            <a:gd name="adj2" fmla="val 337405"/>
            <a:gd name="adj3" fmla="val 2246218"/>
            <a:gd name="adj4" fmla="val 9157791"/>
            <a:gd name="adj5" fmla="val 32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99DB41-F038-F046-B68C-811EB3A12969}">
      <dsp:nvSpPr>
        <dsp:cNvPr id="0" name=""/>
        <dsp:cNvSpPr/>
      </dsp:nvSpPr>
      <dsp:spPr>
        <a:xfrm>
          <a:off x="728909" y="4343455"/>
          <a:ext cx="2910402" cy="1157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Identification of basic/relevant patents</a:t>
          </a:r>
        </a:p>
      </dsp:txBody>
      <dsp:txXfrm>
        <a:off x="762807" y="4377353"/>
        <a:ext cx="2842606" cy="1089575"/>
      </dsp:txXfrm>
    </dsp:sp>
    <dsp:sp modelId="{1127CA3F-F533-4B44-B997-47DD048DD2D4}">
      <dsp:nvSpPr>
        <dsp:cNvPr id="0" name=""/>
        <dsp:cNvSpPr/>
      </dsp:nvSpPr>
      <dsp:spPr>
        <a:xfrm>
          <a:off x="4186713" y="1907290"/>
          <a:ext cx="3274203" cy="3544476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AEE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800" kern="1200" dirty="0">
            <a:solidFill>
              <a:srgbClr val="283A8A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"/>
          </a:pPr>
          <a:r>
            <a:rPr lang="en-US" sz="1800" kern="1200" dirty="0">
              <a:solidFill>
                <a:srgbClr val="283A8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INPADOC Patent family</a:t>
          </a:r>
          <a:endParaRPr lang="en-GB" sz="1800" kern="1200" dirty="0">
            <a:solidFill>
              <a:srgbClr val="283A8A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"/>
          </a:pPr>
          <a:r>
            <a:rPr lang="en-GB" sz="1800" kern="1200" dirty="0">
              <a:solidFill>
                <a:srgbClr val="283A8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WIPO </a:t>
          </a:r>
          <a:r>
            <a:rPr lang="en-GB" sz="1800" kern="1200" dirty="0" err="1">
              <a:solidFill>
                <a:srgbClr val="283A8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Patentscope</a:t>
          </a:r>
          <a:endParaRPr lang="en-GB" sz="1800" kern="1200" dirty="0">
            <a:solidFill>
              <a:srgbClr val="283A8A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"/>
          </a:pPr>
          <a:r>
            <a:rPr lang="en-GB" sz="1800" kern="1200" dirty="0">
              <a:solidFill>
                <a:srgbClr val="283A8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Patent holder disclosures (e.g. to national patent offices; Pat-Informed, MPP licences)</a:t>
          </a:r>
        </a:p>
      </dsp:txBody>
      <dsp:txXfrm>
        <a:off x="4268281" y="2748389"/>
        <a:ext cx="3111067" cy="2621809"/>
      </dsp:txXfrm>
    </dsp:sp>
    <dsp:sp modelId="{D1A07E30-D90A-DC48-91D1-1F53977FB9B5}">
      <dsp:nvSpPr>
        <dsp:cNvPr id="0" name=""/>
        <dsp:cNvSpPr/>
      </dsp:nvSpPr>
      <dsp:spPr>
        <a:xfrm>
          <a:off x="5913573" y="678969"/>
          <a:ext cx="4169608" cy="4169608"/>
        </a:xfrm>
        <a:prstGeom prst="circularArrow">
          <a:avLst>
            <a:gd name="adj1" fmla="val 2380"/>
            <a:gd name="adj2" fmla="val 287701"/>
            <a:gd name="adj3" fmla="val 19798567"/>
            <a:gd name="adj4" fmla="val 12837290"/>
            <a:gd name="adj5" fmla="val 277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7C16F-5456-3248-BE50-A112D6FAC296}">
      <dsp:nvSpPr>
        <dsp:cNvPr id="0" name=""/>
        <dsp:cNvSpPr/>
      </dsp:nvSpPr>
      <dsp:spPr>
        <a:xfrm>
          <a:off x="4903068" y="1659387"/>
          <a:ext cx="2910402" cy="1157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Collection of related patent family information</a:t>
          </a:r>
        </a:p>
      </dsp:txBody>
      <dsp:txXfrm>
        <a:off x="4936966" y="1693285"/>
        <a:ext cx="2842606" cy="1089575"/>
      </dsp:txXfrm>
    </dsp:sp>
    <dsp:sp modelId="{47ED1750-B919-9941-8D9F-99C49A69DCA9}">
      <dsp:nvSpPr>
        <dsp:cNvPr id="0" name=""/>
        <dsp:cNvSpPr/>
      </dsp:nvSpPr>
      <dsp:spPr>
        <a:xfrm>
          <a:off x="8118105" y="2304819"/>
          <a:ext cx="4029103" cy="309589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AEE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"/>
          </a:pPr>
          <a:r>
            <a:rPr lang="en-US" sz="1800" kern="1200" dirty="0">
              <a:solidFill>
                <a:srgbClr val="283A8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Online national and regional PO registers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"/>
          </a:pPr>
          <a:r>
            <a:rPr lang="en-US" sz="1800" kern="1200" dirty="0">
              <a:solidFill>
                <a:srgbClr val="283A8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National patent collections on WIPO </a:t>
          </a:r>
          <a:r>
            <a:rPr lang="en-US" sz="1800" kern="1200" dirty="0" err="1">
              <a:solidFill>
                <a:srgbClr val="283A8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PatentScope</a:t>
          </a:r>
          <a:endParaRPr lang="fr-CH" sz="1800" kern="1200" dirty="0">
            <a:solidFill>
              <a:srgbClr val="283A8A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"/>
          </a:pPr>
          <a:r>
            <a:rPr lang="fr-CH" sz="1800" kern="1200" dirty="0">
              <a:solidFill>
                <a:srgbClr val="283A8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INPADOC </a:t>
          </a:r>
          <a:r>
            <a:rPr lang="fr-CH" sz="1800" kern="1200" dirty="0" err="1">
              <a:solidFill>
                <a:srgbClr val="283A8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Legal</a:t>
          </a:r>
          <a:r>
            <a:rPr lang="fr-CH" sz="1800" kern="1200" dirty="0">
              <a:solidFill>
                <a:srgbClr val="283A8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fr-CH" sz="1800" kern="1200" dirty="0" err="1">
              <a:solidFill>
                <a:srgbClr val="283A8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Status</a:t>
          </a:r>
          <a:r>
            <a:rPr lang="fr-CH" sz="1800" kern="1200" dirty="0">
              <a:solidFill>
                <a:srgbClr val="283A8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data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"/>
          </a:pPr>
          <a:r>
            <a:rPr lang="en-US" sz="1800" kern="1200" dirty="0">
              <a:solidFill>
                <a:srgbClr val="283A8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Direct communications with patent offices, local experts</a:t>
          </a:r>
          <a:endParaRPr lang="fr-CH" sz="1800" kern="1200" dirty="0">
            <a:solidFill>
              <a:srgbClr val="283A8A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"/>
          </a:pPr>
          <a:r>
            <a:rPr lang="fr-CH" sz="1800" kern="1200" dirty="0" err="1">
              <a:solidFill>
                <a:srgbClr val="283A8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MOUs</a:t>
          </a:r>
          <a:r>
            <a:rPr lang="fr-CH" sz="1800" kern="1200" dirty="0">
              <a:solidFill>
                <a:srgbClr val="283A8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fr-CH" sz="1800" kern="1200" dirty="0" err="1">
              <a:solidFill>
                <a:srgbClr val="283A8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with</a:t>
          </a:r>
          <a:r>
            <a:rPr lang="fr-CH" sz="1800" kern="1200" dirty="0">
              <a:solidFill>
                <a:srgbClr val="283A8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patent offices</a:t>
          </a:r>
        </a:p>
      </dsp:txBody>
      <dsp:txXfrm>
        <a:off x="8189350" y="2376064"/>
        <a:ext cx="3886613" cy="2289995"/>
      </dsp:txXfrm>
    </dsp:sp>
    <dsp:sp modelId="{8E4F21DC-4356-DE47-9D3F-0746DE46742B}">
      <dsp:nvSpPr>
        <dsp:cNvPr id="0" name=""/>
        <dsp:cNvSpPr/>
      </dsp:nvSpPr>
      <dsp:spPr>
        <a:xfrm>
          <a:off x="9327668" y="5180078"/>
          <a:ext cx="2910402" cy="761492"/>
        </a:xfrm>
        <a:prstGeom prst="roundRect">
          <a:avLst>
            <a:gd name="adj" fmla="val 10000"/>
          </a:avLst>
        </a:prstGeom>
        <a:solidFill>
          <a:srgbClr val="00AEE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Status check &amp; updates</a:t>
          </a:r>
        </a:p>
      </dsp:txBody>
      <dsp:txXfrm>
        <a:off x="9349971" y="5202381"/>
        <a:ext cx="2865796" cy="716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50803-6B47-420A-9956-29B6BF567B88}" type="datetimeFigureOut">
              <a:rPr lang="en-CH" smtClean="0"/>
              <a:t>11/05/2019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1D66A-CF71-4F29-A200-0A253B2FF9A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4821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A678-2983-4745-B8ED-8210676FE98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11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A678-2983-4745-B8ED-8210676FE98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978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A678-2983-4745-B8ED-8210676FE98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438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A678-2983-4745-B8ED-8210676FE98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66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Combine searches</a:t>
            </a:r>
          </a:p>
          <a:p>
            <a:r>
              <a:rPr lang="en-US" dirty="0"/>
              <a:t>Patent description: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 basic description developed by the MPP of what the relevant international patent application(s) is claiming in relation to a product.</a:t>
            </a:r>
            <a:endParaRPr lang="en-US" dirty="0"/>
          </a:p>
          <a:p>
            <a:r>
              <a:rPr lang="en-US" dirty="0"/>
              <a:t>Explain expiry dates and patent application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A678-2983-4745-B8ED-8210676FE98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394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A678-2983-4745-B8ED-8210676FE98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92EEA5-9E5C-4147-9744-8F12DC13A01F}"/>
              </a:ext>
            </a:extLst>
          </p:cNvPr>
          <p:cNvSpPr/>
          <p:nvPr/>
        </p:nvSpPr>
        <p:spPr>
          <a:xfrm>
            <a:off x="0" y="0"/>
            <a:ext cx="13003213" cy="9752013"/>
          </a:xfrm>
          <a:prstGeom prst="rect">
            <a:avLst/>
          </a:prstGeom>
          <a:solidFill>
            <a:srgbClr val="283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1EB4DC-D48A-6343-84A7-DAFEC5311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390" y="4030005"/>
            <a:ext cx="3146431" cy="16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88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- light blue bl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id="{49A7FB80-06F7-B24F-986B-CD31D8062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69" y="-98854"/>
            <a:ext cx="13038256" cy="6964549"/>
          </a:xfrm>
          <a:prstGeom prst="rect">
            <a:avLst/>
          </a:prstGeom>
        </p:spPr>
      </p:pic>
      <p:sp>
        <p:nvSpPr>
          <p:cNvPr id="8" name="Line">
            <a:extLst>
              <a:ext uri="{FF2B5EF4-FFF2-40B4-BE49-F238E27FC236}">
                <a16:creationId xmlns:a16="http://schemas.microsoft.com/office/drawing/2014/main" id="{C71B0945-3ADC-6342-9DAF-27BF0D44FC1D}"/>
              </a:ext>
            </a:extLst>
          </p:cNvPr>
          <p:cNvSpPr/>
          <p:nvPr/>
        </p:nvSpPr>
        <p:spPr>
          <a:xfrm>
            <a:off x="1243854" y="1153786"/>
            <a:ext cx="11777734" cy="1"/>
          </a:xfrm>
          <a:prstGeom prst="line">
            <a:avLst/>
          </a:prstGeom>
          <a:ln w="127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endParaRPr lang="en-GB" noProof="0" dirty="0"/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5E674C22-1733-3D4F-AA6D-D4FEBB445132}"/>
              </a:ext>
            </a:extLst>
          </p:cNvPr>
          <p:cNvSpPr/>
          <p:nvPr/>
        </p:nvSpPr>
        <p:spPr>
          <a:xfrm rot="10800000">
            <a:off x="-7402" y="1153786"/>
            <a:ext cx="720000" cy="0"/>
          </a:xfrm>
          <a:prstGeom prst="line">
            <a:avLst/>
          </a:prstGeom>
          <a:ln w="127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endParaRPr lang="en-GB" noProof="0" dirty="0"/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E499057E-09A9-6145-8409-203E67D826AE}"/>
              </a:ext>
            </a:extLst>
          </p:cNvPr>
          <p:cNvSpPr/>
          <p:nvPr/>
        </p:nvSpPr>
        <p:spPr>
          <a:xfrm>
            <a:off x="-10926" y="9394405"/>
            <a:ext cx="13032513" cy="0"/>
          </a:xfrm>
          <a:prstGeom prst="line">
            <a:avLst/>
          </a:prstGeom>
          <a:ln w="15875">
            <a:solidFill>
              <a:srgbClr val="00AEEF">
                <a:alpha val="66667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 lang="en-GB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B426173-BAA0-F040-8C5B-DBE87D1A9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17" y="248171"/>
            <a:ext cx="10152389" cy="90561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2800">
                <a:solidFill>
                  <a:srgbClr val="283A8A"/>
                </a:solidFill>
              </a:defRPr>
            </a:lvl1pPr>
          </a:lstStyle>
          <a:p>
            <a:r>
              <a:rPr lang="en-GB" noProof="0" dirty="0"/>
              <a:t>SLIDE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E69796-0744-C247-84A2-FC66287F1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07" y="179378"/>
            <a:ext cx="1981417" cy="111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/ pictu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81EBA1-826A-7846-A15C-D192FC3E1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978"/>
            <a:ext cx="13021587" cy="4389027"/>
          </a:xfrm>
          <a:prstGeom prst="rect">
            <a:avLst/>
          </a:prstGeom>
        </p:spPr>
      </p:pic>
      <p:sp>
        <p:nvSpPr>
          <p:cNvPr id="9" name="Line">
            <a:extLst>
              <a:ext uri="{FF2B5EF4-FFF2-40B4-BE49-F238E27FC236}">
                <a16:creationId xmlns:a16="http://schemas.microsoft.com/office/drawing/2014/main" id="{BE8E8E41-B856-6946-8C2B-7540B6A13189}"/>
              </a:ext>
            </a:extLst>
          </p:cNvPr>
          <p:cNvSpPr/>
          <p:nvPr/>
        </p:nvSpPr>
        <p:spPr>
          <a:xfrm>
            <a:off x="16785" y="9394404"/>
            <a:ext cx="13004802" cy="1"/>
          </a:xfrm>
          <a:prstGeom prst="line">
            <a:avLst/>
          </a:prstGeom>
          <a:ln w="15875">
            <a:solidFill>
              <a:srgbClr val="00AEEF">
                <a:alpha val="66667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 lang="en-GB" noProof="0"/>
          </a:p>
        </p:txBody>
      </p:sp>
      <p:sp>
        <p:nvSpPr>
          <p:cNvPr id="14" name="Marcador de Posição de Conteúdo 6">
            <a:extLst>
              <a:ext uri="{FF2B5EF4-FFF2-40B4-BE49-F238E27FC236}">
                <a16:creationId xmlns:a16="http://schemas.microsoft.com/office/drawing/2014/main" id="{DF1445C8-B4DB-D042-AED1-7010A381E465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11150" y="5514838"/>
            <a:ext cx="12233056" cy="35963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0">
                <a:solidFill>
                  <a:srgbClr val="283A8A"/>
                </a:solidFill>
              </a:defRPr>
            </a:lvl1pPr>
            <a:lvl2pPr marL="650139" indent="0">
              <a:buNone/>
              <a:defRPr/>
            </a:lvl2pPr>
            <a:lvl3pPr marL="1300277" indent="0">
              <a:buNone/>
              <a:defRPr/>
            </a:lvl3pPr>
            <a:lvl4pPr marL="1950415" indent="0">
              <a:buNone/>
              <a:defRPr/>
            </a:lvl4pPr>
            <a:lvl5pPr marL="2600554" indent="0">
              <a:buNone/>
              <a:defRPr/>
            </a:lvl5pPr>
          </a:lstStyle>
          <a:p>
            <a:pPr lvl="0"/>
            <a:r>
              <a:rPr lang="en-GB" dirty="0"/>
              <a:t>Text – copy text</a:t>
            </a:r>
          </a:p>
        </p:txBody>
      </p:sp>
      <p:sp>
        <p:nvSpPr>
          <p:cNvPr id="15" name="Marcador de Posição do Texto 3">
            <a:extLst>
              <a:ext uri="{FF2B5EF4-FFF2-40B4-BE49-F238E27FC236}">
                <a16:creationId xmlns:a16="http://schemas.microsoft.com/office/drawing/2014/main" id="{960FAFE0-7198-AD41-812A-C8B006E9F3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96862" y="4651972"/>
            <a:ext cx="12294143" cy="6208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Text 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B6DF41F-5B25-9549-B4BF-EEC2E3FFD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17" y="248171"/>
            <a:ext cx="10152389" cy="90561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SLIDE TITLE</a:t>
            </a:r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5C3C38F2-1957-484E-AF97-AEFB3485D905}"/>
              </a:ext>
            </a:extLst>
          </p:cNvPr>
          <p:cNvSpPr/>
          <p:nvPr/>
        </p:nvSpPr>
        <p:spPr>
          <a:xfrm>
            <a:off x="1243854" y="1153786"/>
            <a:ext cx="11777734" cy="1"/>
          </a:xfrm>
          <a:prstGeom prst="line">
            <a:avLst/>
          </a:prstGeom>
          <a:ln w="15875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 lang="en-GB" noProof="0"/>
          </a:p>
        </p:txBody>
      </p:sp>
      <p:sp>
        <p:nvSpPr>
          <p:cNvPr id="22" name="Line">
            <a:extLst>
              <a:ext uri="{FF2B5EF4-FFF2-40B4-BE49-F238E27FC236}">
                <a16:creationId xmlns:a16="http://schemas.microsoft.com/office/drawing/2014/main" id="{77EFF9A3-1432-EC49-93A3-5D6A164645F6}"/>
              </a:ext>
            </a:extLst>
          </p:cNvPr>
          <p:cNvSpPr/>
          <p:nvPr/>
        </p:nvSpPr>
        <p:spPr>
          <a:xfrm rot="10800000">
            <a:off x="0" y="1146037"/>
            <a:ext cx="720000" cy="0"/>
          </a:xfrm>
          <a:prstGeom prst="line">
            <a:avLst/>
          </a:prstGeom>
          <a:ln w="15875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 lang="en-GB" noProof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DD930C7-38FD-5746-8FFC-3386620A6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18" y="253066"/>
            <a:ext cx="1897480" cy="100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74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/ 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5F75E5-D33F-9543-8012-8CD900A08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3003213" cy="4390852"/>
          </a:xfrm>
          <a:prstGeom prst="rect">
            <a:avLst/>
          </a:prstGeom>
        </p:spPr>
      </p:pic>
      <p:sp>
        <p:nvSpPr>
          <p:cNvPr id="9" name="Line">
            <a:extLst>
              <a:ext uri="{FF2B5EF4-FFF2-40B4-BE49-F238E27FC236}">
                <a16:creationId xmlns:a16="http://schemas.microsoft.com/office/drawing/2014/main" id="{BE8E8E41-B856-6946-8C2B-7540B6A13189}"/>
              </a:ext>
            </a:extLst>
          </p:cNvPr>
          <p:cNvSpPr/>
          <p:nvPr/>
        </p:nvSpPr>
        <p:spPr>
          <a:xfrm>
            <a:off x="16785" y="9394404"/>
            <a:ext cx="13004802" cy="1"/>
          </a:xfrm>
          <a:prstGeom prst="line">
            <a:avLst/>
          </a:prstGeom>
          <a:ln w="15875">
            <a:solidFill>
              <a:srgbClr val="00AEEF">
                <a:alpha val="66667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 lang="en-GB" noProof="0"/>
          </a:p>
        </p:txBody>
      </p:sp>
      <p:sp>
        <p:nvSpPr>
          <p:cNvPr id="14" name="Marcador de Posição de Conteúdo 6">
            <a:extLst>
              <a:ext uri="{FF2B5EF4-FFF2-40B4-BE49-F238E27FC236}">
                <a16:creationId xmlns:a16="http://schemas.microsoft.com/office/drawing/2014/main" id="{DF1445C8-B4DB-D042-AED1-7010A381E465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11150" y="5514838"/>
            <a:ext cx="12233056" cy="35963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0">
                <a:solidFill>
                  <a:srgbClr val="283A8A"/>
                </a:solidFill>
              </a:defRPr>
            </a:lvl1pPr>
            <a:lvl2pPr marL="650139" indent="0">
              <a:buNone/>
              <a:defRPr/>
            </a:lvl2pPr>
            <a:lvl3pPr marL="1300277" indent="0">
              <a:buNone/>
              <a:defRPr/>
            </a:lvl3pPr>
            <a:lvl4pPr marL="1950415" indent="0">
              <a:buNone/>
              <a:defRPr/>
            </a:lvl4pPr>
            <a:lvl5pPr marL="2600554" indent="0">
              <a:buNone/>
              <a:defRPr/>
            </a:lvl5pPr>
          </a:lstStyle>
          <a:p>
            <a:pPr lvl="0"/>
            <a:r>
              <a:rPr lang="en-GB" dirty="0"/>
              <a:t>Text – copy text</a:t>
            </a:r>
          </a:p>
        </p:txBody>
      </p:sp>
      <p:sp>
        <p:nvSpPr>
          <p:cNvPr id="15" name="Marcador de Posição do Texto 3">
            <a:extLst>
              <a:ext uri="{FF2B5EF4-FFF2-40B4-BE49-F238E27FC236}">
                <a16:creationId xmlns:a16="http://schemas.microsoft.com/office/drawing/2014/main" id="{960FAFE0-7198-AD41-812A-C8B006E9F3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96862" y="4651972"/>
            <a:ext cx="12294143" cy="6208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Text 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B6DF41F-5B25-9549-B4BF-EEC2E3FFD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17" y="248171"/>
            <a:ext cx="10152389" cy="90561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SLIDE TITLE</a:t>
            </a:r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5C3C38F2-1957-484E-AF97-AEFB3485D905}"/>
              </a:ext>
            </a:extLst>
          </p:cNvPr>
          <p:cNvSpPr/>
          <p:nvPr/>
        </p:nvSpPr>
        <p:spPr>
          <a:xfrm>
            <a:off x="1243854" y="1153786"/>
            <a:ext cx="11777734" cy="1"/>
          </a:xfrm>
          <a:prstGeom prst="line">
            <a:avLst/>
          </a:prstGeom>
          <a:ln w="15875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 lang="en-GB" noProof="0"/>
          </a:p>
        </p:txBody>
      </p:sp>
      <p:sp>
        <p:nvSpPr>
          <p:cNvPr id="22" name="Line">
            <a:extLst>
              <a:ext uri="{FF2B5EF4-FFF2-40B4-BE49-F238E27FC236}">
                <a16:creationId xmlns:a16="http://schemas.microsoft.com/office/drawing/2014/main" id="{77EFF9A3-1432-EC49-93A3-5D6A164645F6}"/>
              </a:ext>
            </a:extLst>
          </p:cNvPr>
          <p:cNvSpPr/>
          <p:nvPr/>
        </p:nvSpPr>
        <p:spPr>
          <a:xfrm rot="10800000">
            <a:off x="0" y="1146037"/>
            <a:ext cx="720000" cy="0"/>
          </a:xfrm>
          <a:prstGeom prst="line">
            <a:avLst/>
          </a:prstGeom>
          <a:ln w="15875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 lang="en-GB" noProof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DD930C7-38FD-5746-8FFC-3386620A6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18" y="253066"/>
            <a:ext cx="1897480" cy="100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12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/ picture_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32B6289-EFC0-8744-99AF-7BBC4D690AD7}"/>
              </a:ext>
            </a:extLst>
          </p:cNvPr>
          <p:cNvSpPr/>
          <p:nvPr/>
        </p:nvSpPr>
        <p:spPr>
          <a:xfrm>
            <a:off x="0" y="0"/>
            <a:ext cx="13003213" cy="9752013"/>
          </a:xfrm>
          <a:prstGeom prst="rect">
            <a:avLst/>
          </a:prstGeom>
          <a:solidFill>
            <a:srgbClr val="283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628DDC-7755-E149-919F-3DBEF40E5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98"/>
            <a:ext cx="12998165" cy="4381132"/>
          </a:xfrm>
          <a:prstGeom prst="rect">
            <a:avLst/>
          </a:prstGeom>
        </p:spPr>
      </p:pic>
      <p:sp>
        <p:nvSpPr>
          <p:cNvPr id="17" name="Line">
            <a:extLst>
              <a:ext uri="{FF2B5EF4-FFF2-40B4-BE49-F238E27FC236}">
                <a16:creationId xmlns:a16="http://schemas.microsoft.com/office/drawing/2014/main" id="{71BC7EA3-E5C4-5048-90D3-B8927DFC36A8}"/>
              </a:ext>
            </a:extLst>
          </p:cNvPr>
          <p:cNvSpPr/>
          <p:nvPr/>
        </p:nvSpPr>
        <p:spPr>
          <a:xfrm>
            <a:off x="1243854" y="1159905"/>
            <a:ext cx="11777734" cy="1"/>
          </a:xfrm>
          <a:prstGeom prst="line">
            <a:avLst/>
          </a:prstGeom>
          <a:ln w="15875">
            <a:solidFill>
              <a:schemeClr val="tx1"/>
            </a:solidFill>
            <a:miter lim="400000"/>
          </a:ln>
        </p:spPr>
        <p:txBody>
          <a:bodyPr lIns="45718" tIns="45718" rIns="45718" bIns="45718"/>
          <a:lstStyle/>
          <a:p>
            <a:endParaRPr lang="en-GB" noProof="0"/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92EEAAD6-28DC-B34B-83D2-47FC7D9DF0F5}"/>
              </a:ext>
            </a:extLst>
          </p:cNvPr>
          <p:cNvSpPr/>
          <p:nvPr/>
        </p:nvSpPr>
        <p:spPr>
          <a:xfrm rot="10800000">
            <a:off x="5048" y="1152156"/>
            <a:ext cx="720000" cy="0"/>
          </a:xfrm>
          <a:prstGeom prst="line">
            <a:avLst/>
          </a:prstGeom>
          <a:ln w="15875">
            <a:solidFill>
              <a:schemeClr val="tx1"/>
            </a:solidFill>
            <a:miter lim="400000"/>
          </a:ln>
        </p:spPr>
        <p:txBody>
          <a:bodyPr lIns="45718" tIns="45718" rIns="45718" bIns="45718"/>
          <a:lstStyle/>
          <a:p>
            <a:endParaRPr lang="en-GB" noProof="0"/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03651ECC-AB9F-C244-A2FB-89D1574CF444}"/>
              </a:ext>
            </a:extLst>
          </p:cNvPr>
          <p:cNvSpPr/>
          <p:nvPr/>
        </p:nvSpPr>
        <p:spPr>
          <a:xfrm>
            <a:off x="-17081" y="9394404"/>
            <a:ext cx="13032000" cy="1"/>
          </a:xfrm>
          <a:prstGeom prst="line">
            <a:avLst/>
          </a:prstGeom>
          <a:ln w="15875">
            <a:solidFill>
              <a:schemeClr val="tx1"/>
            </a:solidFill>
            <a:miter lim="400000"/>
          </a:ln>
        </p:spPr>
        <p:txBody>
          <a:bodyPr lIns="45718" tIns="45718" rIns="45718" bIns="45718"/>
          <a:lstStyle/>
          <a:p>
            <a:endParaRPr lang="en-GB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35E798-84DD-014A-9DE9-1BDB07553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17" y="248171"/>
            <a:ext cx="10152389" cy="90561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SLIDE TITLE</a:t>
            </a:r>
          </a:p>
        </p:txBody>
      </p:sp>
      <p:sp>
        <p:nvSpPr>
          <p:cNvPr id="9" name="Marcador de Posição de Conteúdo 6">
            <a:extLst>
              <a:ext uri="{FF2B5EF4-FFF2-40B4-BE49-F238E27FC236}">
                <a16:creationId xmlns:a16="http://schemas.microsoft.com/office/drawing/2014/main" id="{CCB7F2FA-D1BB-9E4C-AB0F-7DE491A4579C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11150" y="5514838"/>
            <a:ext cx="12233056" cy="35963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0">
                <a:solidFill>
                  <a:srgbClr val="FFFFFF"/>
                </a:solidFill>
              </a:defRPr>
            </a:lvl1pPr>
            <a:lvl2pPr marL="650139" indent="0">
              <a:buNone/>
              <a:defRPr/>
            </a:lvl2pPr>
            <a:lvl3pPr marL="1300277" indent="0">
              <a:buNone/>
              <a:defRPr/>
            </a:lvl3pPr>
            <a:lvl4pPr marL="1950415" indent="0">
              <a:buNone/>
              <a:defRPr/>
            </a:lvl4pPr>
            <a:lvl5pPr marL="2600554" indent="0">
              <a:buNone/>
              <a:defRPr/>
            </a:lvl5pPr>
          </a:lstStyle>
          <a:p>
            <a:pPr lvl="0"/>
            <a:r>
              <a:rPr lang="en-GB" dirty="0"/>
              <a:t>Text – copy text</a:t>
            </a:r>
          </a:p>
        </p:txBody>
      </p:sp>
      <p:sp>
        <p:nvSpPr>
          <p:cNvPr id="10" name="Marcador de Posição do Texto 3">
            <a:extLst>
              <a:ext uri="{FF2B5EF4-FFF2-40B4-BE49-F238E27FC236}">
                <a16:creationId xmlns:a16="http://schemas.microsoft.com/office/drawing/2014/main" id="{72F65938-5128-D84A-B4E6-C816B05EA5B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1150" y="4661504"/>
            <a:ext cx="12294143" cy="6208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0AEEF"/>
                </a:solidFill>
              </a:defRPr>
            </a:lvl1pPr>
          </a:lstStyle>
          <a:p>
            <a:pPr lvl="0"/>
            <a:r>
              <a:rPr lang="en-GB" noProof="0" dirty="0"/>
              <a:t>Text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C19E2E-B66E-C741-B2E3-AB234FB5C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18" y="253066"/>
            <a:ext cx="1897480" cy="100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99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4065D8-5A75-3241-938C-EADF396B9832}"/>
              </a:ext>
            </a:extLst>
          </p:cNvPr>
          <p:cNvSpPr/>
          <p:nvPr/>
        </p:nvSpPr>
        <p:spPr>
          <a:xfrm>
            <a:off x="0" y="0"/>
            <a:ext cx="13003213" cy="9752013"/>
          </a:xfrm>
          <a:prstGeom prst="rect">
            <a:avLst/>
          </a:prstGeom>
          <a:solidFill>
            <a:srgbClr val="283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AD065E19-38B4-6445-87B5-898B88815D27}"/>
              </a:ext>
            </a:extLst>
          </p:cNvPr>
          <p:cNvSpPr/>
          <p:nvPr/>
        </p:nvSpPr>
        <p:spPr>
          <a:xfrm>
            <a:off x="1243854" y="1153786"/>
            <a:ext cx="11777734" cy="1"/>
          </a:xfrm>
          <a:prstGeom prst="line">
            <a:avLst/>
          </a:prstGeom>
          <a:ln w="15875">
            <a:solidFill>
              <a:schemeClr val="tx1"/>
            </a:solidFill>
            <a:miter lim="400000"/>
          </a:ln>
        </p:spPr>
        <p:txBody>
          <a:bodyPr lIns="45718" tIns="45718" rIns="45718" bIns="45718"/>
          <a:lstStyle/>
          <a:p>
            <a:endParaRPr lang="en-GB" noProof="0"/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7E2A57AA-BCB4-5E4A-953C-35EB1A12246E}"/>
              </a:ext>
            </a:extLst>
          </p:cNvPr>
          <p:cNvSpPr/>
          <p:nvPr/>
        </p:nvSpPr>
        <p:spPr>
          <a:xfrm rot="10800000">
            <a:off x="0" y="1146037"/>
            <a:ext cx="720000" cy="0"/>
          </a:xfrm>
          <a:prstGeom prst="line">
            <a:avLst/>
          </a:prstGeom>
          <a:ln w="15875">
            <a:solidFill>
              <a:schemeClr val="tx1"/>
            </a:solidFill>
            <a:miter lim="400000"/>
          </a:ln>
        </p:spPr>
        <p:txBody>
          <a:bodyPr lIns="45718" tIns="45718" rIns="45718" bIns="45718"/>
          <a:lstStyle/>
          <a:p>
            <a:endParaRPr lang="en-GB" noProof="0"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A6C01056-C1F4-8A4E-B360-9CE552EAB26B}"/>
              </a:ext>
            </a:extLst>
          </p:cNvPr>
          <p:cNvSpPr/>
          <p:nvPr/>
        </p:nvSpPr>
        <p:spPr>
          <a:xfrm>
            <a:off x="16785" y="9394404"/>
            <a:ext cx="13004802" cy="1"/>
          </a:xfrm>
          <a:prstGeom prst="line">
            <a:avLst/>
          </a:prstGeom>
          <a:ln w="15875">
            <a:solidFill>
              <a:schemeClr val="tx1"/>
            </a:solidFill>
            <a:miter lim="400000"/>
          </a:ln>
        </p:spPr>
        <p:txBody>
          <a:bodyPr lIns="45718" tIns="45718" rIns="45718" bIns="45718"/>
          <a:lstStyle/>
          <a:p>
            <a:endParaRPr lang="en-GB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1F2169E-4314-A249-A916-74F73F9F61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17" y="248171"/>
            <a:ext cx="10152389" cy="90561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SLIDE TITLE</a:t>
            </a:r>
          </a:p>
        </p:txBody>
      </p:sp>
      <p:sp>
        <p:nvSpPr>
          <p:cNvPr id="10" name="Marcador de Posição de Conteúdo 6">
            <a:extLst>
              <a:ext uri="{FF2B5EF4-FFF2-40B4-BE49-F238E27FC236}">
                <a16:creationId xmlns:a16="http://schemas.microsoft.com/office/drawing/2014/main" id="{9D8BDE84-57C8-774F-AD82-D19671FC3BDF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11150" y="1507602"/>
            <a:ext cx="12233056" cy="76283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0">
                <a:solidFill>
                  <a:srgbClr val="FFFFFF"/>
                </a:solidFill>
              </a:defRPr>
            </a:lvl1pPr>
            <a:lvl2pPr marL="650139" indent="0">
              <a:buNone/>
              <a:defRPr/>
            </a:lvl2pPr>
            <a:lvl3pPr marL="1300277" indent="0">
              <a:buNone/>
              <a:defRPr/>
            </a:lvl3pPr>
            <a:lvl4pPr marL="1950415" indent="0">
              <a:buNone/>
              <a:defRPr/>
            </a:lvl4pPr>
            <a:lvl5pPr marL="2600554" indent="0">
              <a:buNone/>
              <a:defRPr/>
            </a:lvl5pPr>
          </a:lstStyle>
          <a:p>
            <a:pPr lvl="0"/>
            <a:r>
              <a:rPr lang="en-GB" dirty="0"/>
              <a:t>Text – copy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C2F384-4FBF-104E-97A5-D8BA35B08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18" y="253066"/>
            <a:ext cx="1897480" cy="100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76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_pictur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95D22F-2C90-6443-A3C3-9A1F69E89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4" y="0"/>
            <a:ext cx="13004007" cy="9753005"/>
          </a:xfrm>
          <a:prstGeom prst="rect">
            <a:avLst/>
          </a:prstGeom>
        </p:spPr>
      </p:pic>
      <p:sp>
        <p:nvSpPr>
          <p:cNvPr id="3" name="Line">
            <a:extLst>
              <a:ext uri="{FF2B5EF4-FFF2-40B4-BE49-F238E27FC236}">
                <a16:creationId xmlns:a16="http://schemas.microsoft.com/office/drawing/2014/main" id="{AD065E19-38B4-6445-87B5-898B88815D27}"/>
              </a:ext>
            </a:extLst>
          </p:cNvPr>
          <p:cNvSpPr/>
          <p:nvPr/>
        </p:nvSpPr>
        <p:spPr>
          <a:xfrm>
            <a:off x="1243854" y="1153786"/>
            <a:ext cx="11777734" cy="1"/>
          </a:xfrm>
          <a:prstGeom prst="line">
            <a:avLst/>
          </a:prstGeom>
          <a:ln w="15875">
            <a:solidFill>
              <a:schemeClr val="tx1"/>
            </a:solidFill>
            <a:miter lim="400000"/>
          </a:ln>
        </p:spPr>
        <p:txBody>
          <a:bodyPr lIns="45718" tIns="45718" rIns="45718" bIns="45718"/>
          <a:lstStyle/>
          <a:p>
            <a:endParaRPr lang="en-GB" noProof="0"/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7E2A57AA-BCB4-5E4A-953C-35EB1A12246E}"/>
              </a:ext>
            </a:extLst>
          </p:cNvPr>
          <p:cNvSpPr/>
          <p:nvPr/>
        </p:nvSpPr>
        <p:spPr>
          <a:xfrm rot="10800000">
            <a:off x="0" y="1146037"/>
            <a:ext cx="720000" cy="0"/>
          </a:xfrm>
          <a:prstGeom prst="line">
            <a:avLst/>
          </a:prstGeom>
          <a:ln w="15875">
            <a:solidFill>
              <a:schemeClr val="tx1"/>
            </a:solidFill>
            <a:miter lim="400000"/>
          </a:ln>
        </p:spPr>
        <p:txBody>
          <a:bodyPr lIns="45718" tIns="45718" rIns="45718" bIns="45718"/>
          <a:lstStyle/>
          <a:p>
            <a:endParaRPr lang="en-GB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1F2169E-4314-A249-A916-74F73F9F61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17" y="248171"/>
            <a:ext cx="10152389" cy="90561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SLIDE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C2F384-4FBF-104E-97A5-D8BA35B08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18" y="253066"/>
            <a:ext cx="1897480" cy="1007324"/>
          </a:xfrm>
          <a:prstGeom prst="rect">
            <a:avLst/>
          </a:prstGeom>
        </p:spPr>
      </p:pic>
      <p:sp>
        <p:nvSpPr>
          <p:cNvPr id="12" name="Line">
            <a:extLst>
              <a:ext uri="{FF2B5EF4-FFF2-40B4-BE49-F238E27FC236}">
                <a16:creationId xmlns:a16="http://schemas.microsoft.com/office/drawing/2014/main" id="{215A0156-F005-B642-93DF-0F57C92AF25F}"/>
              </a:ext>
            </a:extLst>
          </p:cNvPr>
          <p:cNvSpPr/>
          <p:nvPr/>
        </p:nvSpPr>
        <p:spPr>
          <a:xfrm>
            <a:off x="16785" y="9394404"/>
            <a:ext cx="13004802" cy="1"/>
          </a:xfrm>
          <a:prstGeom prst="line">
            <a:avLst/>
          </a:prstGeom>
          <a:ln w="15875">
            <a:solidFill>
              <a:schemeClr val="tx1"/>
            </a:solidFill>
            <a:miter lim="400000"/>
          </a:ln>
        </p:spPr>
        <p:txBody>
          <a:bodyPr lIns="45718" tIns="45718" rIns="45718" bIns="45718"/>
          <a:lstStyle/>
          <a:p>
            <a:endParaRPr lang="en-GB" noProof="0"/>
          </a:p>
        </p:txBody>
      </p:sp>
      <p:sp>
        <p:nvSpPr>
          <p:cNvPr id="8" name="Marcador de Posição de Conteúdo 6">
            <a:extLst>
              <a:ext uri="{FF2B5EF4-FFF2-40B4-BE49-F238E27FC236}">
                <a16:creationId xmlns:a16="http://schemas.microsoft.com/office/drawing/2014/main" id="{E58201A3-7C52-DA45-A2D1-D46681E58CFC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11150" y="1507602"/>
            <a:ext cx="12233056" cy="76283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0">
                <a:solidFill>
                  <a:srgbClr val="FFFFFF"/>
                </a:solidFill>
              </a:defRPr>
            </a:lvl1pPr>
            <a:lvl2pPr marL="650139" indent="0">
              <a:buNone/>
              <a:defRPr/>
            </a:lvl2pPr>
            <a:lvl3pPr marL="1300277" indent="0">
              <a:buNone/>
              <a:defRPr/>
            </a:lvl3pPr>
            <a:lvl4pPr marL="1950415" indent="0">
              <a:buNone/>
              <a:defRPr/>
            </a:lvl4pPr>
            <a:lvl5pPr marL="2600554" indent="0">
              <a:buNone/>
              <a:defRPr/>
            </a:lvl5pPr>
          </a:lstStyle>
          <a:p>
            <a:pPr lvl="0"/>
            <a:r>
              <a:rPr lang="en-GB" dirty="0"/>
              <a:t>Text – copy text</a:t>
            </a:r>
          </a:p>
        </p:txBody>
      </p:sp>
    </p:spTree>
    <p:extLst>
      <p:ext uri="{BB962C8B-B14F-4D97-AF65-F5344CB8AC3E}">
        <p14:creationId xmlns:p14="http://schemas.microsoft.com/office/powerpoint/2010/main" val="281514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071AC4-FEA6-144C-B0F7-5C164D1A1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5" y="-795"/>
            <a:ext cx="13004007" cy="975300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EB298CE-43A5-A642-8EA2-CE6CAD9E41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5402" y="5054849"/>
            <a:ext cx="9752410" cy="3139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GB" noProof="0" dirty="0"/>
              <a:t>Who – where the quote came from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24D5FE2-A9A5-4549-B5E6-74FA4808123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93971" y="3995225"/>
            <a:ext cx="11215271" cy="75713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>
              <a:buNone/>
              <a:defRPr sz="4800" b="1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/>
              <a:t>“Write a emotional quote”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6DF6CC-CA2F-C147-BD46-9DC0C4C56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18" y="253066"/>
            <a:ext cx="1897480" cy="100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50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k slide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9F2613-9972-6F4A-BB52-2B2311345633}"/>
              </a:ext>
            </a:extLst>
          </p:cNvPr>
          <p:cNvSpPr/>
          <p:nvPr/>
        </p:nvSpPr>
        <p:spPr>
          <a:xfrm>
            <a:off x="0" y="0"/>
            <a:ext cx="13003213" cy="9752013"/>
          </a:xfrm>
          <a:prstGeom prst="rect">
            <a:avLst/>
          </a:prstGeom>
          <a:solidFill>
            <a:srgbClr val="283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E09829-29DA-C54F-B888-9CEF5CFB1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18" y="253066"/>
            <a:ext cx="1897480" cy="100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35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w/ pictur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A3F12B-7ED3-9549-8105-2AC761D2B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5" y="-795"/>
            <a:ext cx="13004008" cy="97530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E09829-29DA-C54F-B888-9CEF5CFB1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18" y="253066"/>
            <a:ext cx="1897480" cy="100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16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1960" y="2167114"/>
            <a:ext cx="11215273" cy="6880587"/>
          </a:xfrm>
        </p:spPr>
        <p:txBody>
          <a:bodyPr anchor="t"/>
          <a:lstStyle>
            <a:lvl1pPr marL="0" indent="0">
              <a:buNone/>
              <a:defRPr sz="398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50138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</a:t>
            </a:r>
            <a:r>
              <a:rPr lang="es-ES_tradnl" dirty="0" err="1"/>
              <a:t>Master</a:t>
            </a:r>
            <a:r>
              <a:rPr lang="es-ES_tradnl" dirty="0"/>
              <a:t>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67203" y="278220"/>
            <a:ext cx="10470295" cy="813487"/>
          </a:xfrm>
          <a:prstGeom prst="rect">
            <a:avLst/>
          </a:prstGeom>
        </p:spPr>
        <p:txBody>
          <a:bodyPr/>
          <a:lstStyle>
            <a:lvl1pPr>
              <a:defRPr sz="3413" baseline="0">
                <a:solidFill>
                  <a:srgbClr val="225590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</a:t>
            </a:r>
            <a:r>
              <a:rPr lang="es-ES_tradnl" dirty="0" err="1"/>
              <a:t>Master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2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3152EAB-9182-184A-A28B-9E55A9A1DF59}"/>
              </a:ext>
            </a:extLst>
          </p:cNvPr>
          <p:cNvSpPr/>
          <p:nvPr/>
        </p:nvSpPr>
        <p:spPr>
          <a:xfrm>
            <a:off x="0" y="0"/>
            <a:ext cx="13003213" cy="9752013"/>
          </a:xfrm>
          <a:prstGeom prst="rect">
            <a:avLst/>
          </a:prstGeom>
          <a:solidFill>
            <a:srgbClr val="283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A19899-C480-BF44-9487-AEECFEF4D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18" y="253066"/>
            <a:ext cx="1897480" cy="1007324"/>
          </a:xfrm>
          <a:prstGeom prst="rect">
            <a:avLst/>
          </a:prstGeom>
        </p:spPr>
      </p:pic>
      <p:sp>
        <p:nvSpPr>
          <p:cNvPr id="13" name="Rectangle">
            <a:extLst>
              <a:ext uri="{FF2B5EF4-FFF2-40B4-BE49-F238E27FC236}">
                <a16:creationId xmlns:a16="http://schemas.microsoft.com/office/drawing/2014/main" id="{C5E62B54-874B-D94C-9FE8-66C411102322}"/>
              </a:ext>
            </a:extLst>
          </p:cNvPr>
          <p:cNvSpPr/>
          <p:nvPr/>
        </p:nvSpPr>
        <p:spPr>
          <a:xfrm>
            <a:off x="3898900" y="2862872"/>
            <a:ext cx="5207000" cy="76202"/>
          </a:xfrm>
          <a:prstGeom prst="rect">
            <a:avLst/>
          </a:prstGeom>
          <a:solidFill>
            <a:srgbClr val="00AEE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ED0EFF8F-4AB0-5444-9DC5-75E1756C38F8}"/>
              </a:ext>
            </a:extLst>
          </p:cNvPr>
          <p:cNvSpPr/>
          <p:nvPr/>
        </p:nvSpPr>
        <p:spPr>
          <a:xfrm>
            <a:off x="3898900" y="7192417"/>
            <a:ext cx="5207000" cy="76202"/>
          </a:xfrm>
          <a:prstGeom prst="rect">
            <a:avLst/>
          </a:prstGeom>
          <a:solidFill>
            <a:srgbClr val="00AEE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2B31A71-23CE-E445-AACD-BBB8FE7A5A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4738622"/>
            <a:ext cx="13003214" cy="11782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5C9B19F-2A4A-FE40-B63E-0CB75C90B06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93970" y="2939074"/>
            <a:ext cx="11215271" cy="17995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>
              <a:buNone/>
              <a:defRPr sz="40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06998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MP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3213" cy="9752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6463" y="3765360"/>
            <a:ext cx="9481509" cy="1584702"/>
          </a:xfrm>
          <a:prstGeom prst="rect">
            <a:avLst/>
          </a:prstGeom>
        </p:spPr>
        <p:txBody>
          <a:bodyPr anchor="t"/>
          <a:lstStyle>
            <a:lvl1pPr algn="l">
              <a:defRPr sz="4550" b="0">
                <a:solidFill>
                  <a:srgbClr val="F2F9FB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6463" y="5526141"/>
            <a:ext cx="9481509" cy="2492181"/>
          </a:xfrm>
        </p:spPr>
        <p:txBody>
          <a:bodyPr/>
          <a:lstStyle>
            <a:lvl1pPr marL="0" indent="0" algn="l">
              <a:buNone/>
              <a:defRPr sz="3982">
                <a:solidFill>
                  <a:srgbClr val="F2F9FB"/>
                </a:solidFill>
                <a:latin typeface="+mj-lt"/>
              </a:defRPr>
            </a:lvl1pPr>
            <a:lvl2pPr marL="650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0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Image 6" descr="MPP-1.jpg">
            <a:extLst>
              <a:ext uri="{FF2B5EF4-FFF2-40B4-BE49-F238E27FC236}">
                <a16:creationId xmlns:a16="http://schemas.microsoft.com/office/drawing/2014/main" id="{A4ED3385-0B0E-40E4-AEDC-1118010034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3213" cy="975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03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3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-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67916B1-FC20-D545-BCDE-AD6A34C647C6}"/>
              </a:ext>
            </a:extLst>
          </p:cNvPr>
          <p:cNvSpPr/>
          <p:nvPr/>
        </p:nvSpPr>
        <p:spPr>
          <a:xfrm>
            <a:off x="0" y="0"/>
            <a:ext cx="13003213" cy="9752013"/>
          </a:xfrm>
          <a:prstGeom prst="rect">
            <a:avLst/>
          </a:prstGeom>
          <a:solidFill>
            <a:srgbClr val="283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D9C65E-78F7-BB4B-8680-ACA64A5C7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6" y="0"/>
            <a:ext cx="13003213" cy="5993668"/>
          </a:xfrm>
          <a:prstGeom prst="rect">
            <a:avLst/>
          </a:prstGeom>
        </p:spPr>
      </p:pic>
      <p:sp>
        <p:nvSpPr>
          <p:cNvPr id="8" name="Rectangle">
            <a:extLst>
              <a:ext uri="{FF2B5EF4-FFF2-40B4-BE49-F238E27FC236}">
                <a16:creationId xmlns:a16="http://schemas.microsoft.com/office/drawing/2014/main" id="{34857A42-0D9C-9242-BF9C-87C1564B170B}"/>
              </a:ext>
            </a:extLst>
          </p:cNvPr>
          <p:cNvSpPr/>
          <p:nvPr/>
        </p:nvSpPr>
        <p:spPr>
          <a:xfrm>
            <a:off x="3898900" y="5959363"/>
            <a:ext cx="5207000" cy="76202"/>
          </a:xfrm>
          <a:prstGeom prst="rect">
            <a:avLst/>
          </a:prstGeom>
          <a:solidFill>
            <a:srgbClr val="00AEE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EDC35C-FF4B-6940-9296-C7A8B29C9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29" y="336194"/>
            <a:ext cx="2526868" cy="1358828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48D1EF0E-E881-3A4B-810D-3A2F5C35C7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7835113"/>
            <a:ext cx="13003214" cy="11782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FA9C5E1-40E3-D046-866A-B617DF42A70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93971" y="6035565"/>
            <a:ext cx="11215271" cy="17995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>
              <a:buNone/>
              <a:defRPr sz="40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8790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-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7800F16-4B84-6C4F-A850-34074C0EE620}"/>
              </a:ext>
            </a:extLst>
          </p:cNvPr>
          <p:cNvSpPr/>
          <p:nvPr/>
        </p:nvSpPr>
        <p:spPr>
          <a:xfrm>
            <a:off x="0" y="0"/>
            <a:ext cx="13003213" cy="9752013"/>
          </a:xfrm>
          <a:prstGeom prst="rect">
            <a:avLst/>
          </a:prstGeom>
          <a:solidFill>
            <a:srgbClr val="283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C82846-D886-4040-A25A-F3236F4D7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5" y="-1"/>
            <a:ext cx="13004008" cy="5994035"/>
          </a:xfrm>
          <a:prstGeom prst="rect">
            <a:avLst/>
          </a:prstGeom>
        </p:spPr>
      </p:pic>
      <p:sp>
        <p:nvSpPr>
          <p:cNvPr id="8" name="Rectangle">
            <a:extLst>
              <a:ext uri="{FF2B5EF4-FFF2-40B4-BE49-F238E27FC236}">
                <a16:creationId xmlns:a16="http://schemas.microsoft.com/office/drawing/2014/main" id="{34857A42-0D9C-9242-BF9C-87C1564B170B}"/>
              </a:ext>
            </a:extLst>
          </p:cNvPr>
          <p:cNvSpPr/>
          <p:nvPr/>
        </p:nvSpPr>
        <p:spPr>
          <a:xfrm>
            <a:off x="3898900" y="5959363"/>
            <a:ext cx="5207000" cy="76202"/>
          </a:xfrm>
          <a:prstGeom prst="rect">
            <a:avLst/>
          </a:prstGeom>
          <a:solidFill>
            <a:srgbClr val="00AEE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A364BD-B8B2-4149-B624-CDE649071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29" y="336194"/>
            <a:ext cx="2526868" cy="1358828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146C5906-A24B-6145-9332-F7FF1DA358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7835113"/>
            <a:ext cx="13003214" cy="11782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8BC5AB5-ACB0-6048-AF80-FA210F5D340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93971" y="6035565"/>
            <a:ext cx="11215271" cy="17995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>
              <a:buNone/>
              <a:defRPr sz="40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59516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-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FEACB84-8058-D943-86A1-43C4592471D7}"/>
              </a:ext>
            </a:extLst>
          </p:cNvPr>
          <p:cNvSpPr/>
          <p:nvPr/>
        </p:nvSpPr>
        <p:spPr>
          <a:xfrm>
            <a:off x="0" y="0"/>
            <a:ext cx="13003213" cy="9752013"/>
          </a:xfrm>
          <a:prstGeom prst="rect">
            <a:avLst/>
          </a:prstGeom>
          <a:solidFill>
            <a:srgbClr val="283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9620C3-909F-5145-AF9E-886E46549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3212" cy="5993668"/>
          </a:xfrm>
          <a:prstGeom prst="rect">
            <a:avLst/>
          </a:prstGeom>
        </p:spPr>
      </p:pic>
      <p:sp>
        <p:nvSpPr>
          <p:cNvPr id="8" name="Rectangle">
            <a:extLst>
              <a:ext uri="{FF2B5EF4-FFF2-40B4-BE49-F238E27FC236}">
                <a16:creationId xmlns:a16="http://schemas.microsoft.com/office/drawing/2014/main" id="{34857A42-0D9C-9242-BF9C-87C1564B170B}"/>
              </a:ext>
            </a:extLst>
          </p:cNvPr>
          <p:cNvSpPr/>
          <p:nvPr/>
        </p:nvSpPr>
        <p:spPr>
          <a:xfrm>
            <a:off x="3898900" y="5959363"/>
            <a:ext cx="5207000" cy="76202"/>
          </a:xfrm>
          <a:prstGeom prst="rect">
            <a:avLst/>
          </a:prstGeom>
          <a:solidFill>
            <a:srgbClr val="00AEE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52E561-CE17-8B45-AE2C-308BF82B0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28" y="240338"/>
            <a:ext cx="2720652" cy="154782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335C479-3ECE-CB47-A221-00FEE1C508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7835113"/>
            <a:ext cx="13003214" cy="11782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77FAE13-8B0E-294E-B30F-5B788A7BAD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93971" y="6035565"/>
            <a:ext cx="11215271" cy="17995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>
              <a:buNone/>
              <a:defRPr sz="40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93795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-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353140A-2B5D-A544-BD11-1E2E548F08C3}"/>
              </a:ext>
            </a:extLst>
          </p:cNvPr>
          <p:cNvSpPr/>
          <p:nvPr/>
        </p:nvSpPr>
        <p:spPr>
          <a:xfrm>
            <a:off x="0" y="0"/>
            <a:ext cx="13003213" cy="9752013"/>
          </a:xfrm>
          <a:prstGeom prst="rect">
            <a:avLst/>
          </a:prstGeom>
          <a:solidFill>
            <a:srgbClr val="283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12882D-49AD-7043-A598-48543AE22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3212" cy="5993668"/>
          </a:xfrm>
          <a:prstGeom prst="rect">
            <a:avLst/>
          </a:prstGeom>
        </p:spPr>
      </p:pic>
      <p:sp>
        <p:nvSpPr>
          <p:cNvPr id="8" name="Rectangle">
            <a:extLst>
              <a:ext uri="{FF2B5EF4-FFF2-40B4-BE49-F238E27FC236}">
                <a16:creationId xmlns:a16="http://schemas.microsoft.com/office/drawing/2014/main" id="{34857A42-0D9C-9242-BF9C-87C1564B170B}"/>
              </a:ext>
            </a:extLst>
          </p:cNvPr>
          <p:cNvSpPr/>
          <p:nvPr/>
        </p:nvSpPr>
        <p:spPr>
          <a:xfrm>
            <a:off x="3898900" y="5959363"/>
            <a:ext cx="5207000" cy="76202"/>
          </a:xfrm>
          <a:prstGeom prst="rect">
            <a:avLst/>
          </a:prstGeom>
          <a:solidFill>
            <a:srgbClr val="00AEE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5EE455-4540-F743-8B59-F92DF44EF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29" y="336194"/>
            <a:ext cx="2526868" cy="1358828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1C639645-2654-DD43-8D72-FFB180D790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7835113"/>
            <a:ext cx="13003214" cy="11782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1FBFF1E-A200-BB44-820B-6CA8469D0245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93971" y="6035565"/>
            <a:ext cx="11215271" cy="17995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>
              <a:buNone/>
              <a:defRPr sz="40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3040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-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3A37424-F902-7C4F-A937-FF81D6287EB3}"/>
              </a:ext>
            </a:extLst>
          </p:cNvPr>
          <p:cNvSpPr/>
          <p:nvPr/>
        </p:nvSpPr>
        <p:spPr>
          <a:xfrm>
            <a:off x="0" y="0"/>
            <a:ext cx="13003213" cy="9752013"/>
          </a:xfrm>
          <a:prstGeom prst="rect">
            <a:avLst/>
          </a:prstGeom>
          <a:solidFill>
            <a:srgbClr val="283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F2823C-11BE-0B4B-92C8-83202FCBA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3213" cy="6006367"/>
          </a:xfrm>
          <a:prstGeom prst="rect">
            <a:avLst/>
          </a:prstGeom>
        </p:spPr>
      </p:pic>
      <p:sp>
        <p:nvSpPr>
          <p:cNvPr id="8" name="Rectangle">
            <a:extLst>
              <a:ext uri="{FF2B5EF4-FFF2-40B4-BE49-F238E27FC236}">
                <a16:creationId xmlns:a16="http://schemas.microsoft.com/office/drawing/2014/main" id="{34857A42-0D9C-9242-BF9C-87C1564B170B}"/>
              </a:ext>
            </a:extLst>
          </p:cNvPr>
          <p:cNvSpPr/>
          <p:nvPr/>
        </p:nvSpPr>
        <p:spPr>
          <a:xfrm>
            <a:off x="3898900" y="5959363"/>
            <a:ext cx="5207000" cy="76202"/>
          </a:xfrm>
          <a:prstGeom prst="rect">
            <a:avLst/>
          </a:prstGeom>
          <a:solidFill>
            <a:srgbClr val="00AEE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B149F3-42AC-AE48-8CF3-2A63A4B0F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29" y="336194"/>
            <a:ext cx="2526868" cy="1358828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9F7DDEF-5A90-3E44-A895-E1703D5743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7835113"/>
            <a:ext cx="13003214" cy="11782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58B8B4C-5FE9-A341-BEA6-B364183A6AD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93971" y="6035565"/>
            <a:ext cx="11215271" cy="17995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>
              <a:buNone/>
              <a:defRPr sz="40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1796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">
            <a:extLst>
              <a:ext uri="{FF2B5EF4-FFF2-40B4-BE49-F238E27FC236}">
                <a16:creationId xmlns:a16="http://schemas.microsoft.com/office/drawing/2014/main" id="{C71B0945-3ADC-6342-9DAF-27BF0D44FC1D}"/>
              </a:ext>
            </a:extLst>
          </p:cNvPr>
          <p:cNvSpPr/>
          <p:nvPr/>
        </p:nvSpPr>
        <p:spPr>
          <a:xfrm>
            <a:off x="1243854" y="1153786"/>
            <a:ext cx="11777734" cy="1"/>
          </a:xfrm>
          <a:prstGeom prst="line">
            <a:avLst/>
          </a:prstGeom>
          <a:ln w="127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endParaRPr lang="en-GB" noProof="0" dirty="0"/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5E674C22-1733-3D4F-AA6D-D4FEBB445132}"/>
              </a:ext>
            </a:extLst>
          </p:cNvPr>
          <p:cNvSpPr/>
          <p:nvPr/>
        </p:nvSpPr>
        <p:spPr>
          <a:xfrm rot="10800000">
            <a:off x="-7402" y="1153786"/>
            <a:ext cx="720000" cy="0"/>
          </a:xfrm>
          <a:prstGeom prst="line">
            <a:avLst/>
          </a:prstGeom>
          <a:ln w="127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endParaRPr lang="en-GB" noProof="0" dirty="0"/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E499057E-09A9-6145-8409-203E67D826AE}"/>
              </a:ext>
            </a:extLst>
          </p:cNvPr>
          <p:cNvSpPr/>
          <p:nvPr/>
        </p:nvSpPr>
        <p:spPr>
          <a:xfrm>
            <a:off x="-10926" y="9394405"/>
            <a:ext cx="13032513" cy="0"/>
          </a:xfrm>
          <a:prstGeom prst="line">
            <a:avLst/>
          </a:prstGeom>
          <a:ln w="15875">
            <a:solidFill>
              <a:srgbClr val="00AEEF">
                <a:alpha val="66667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 lang="en-GB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B426173-BAA0-F040-8C5B-DBE87D1A9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17" y="248171"/>
            <a:ext cx="10152389" cy="90561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2800">
                <a:solidFill>
                  <a:srgbClr val="283A8A"/>
                </a:solidFill>
              </a:defRPr>
            </a:lvl1pPr>
          </a:lstStyle>
          <a:p>
            <a:r>
              <a:rPr lang="en-GB" noProof="0" dirty="0"/>
              <a:t>SLIDE TITLE</a:t>
            </a:r>
          </a:p>
        </p:txBody>
      </p:sp>
      <p:sp>
        <p:nvSpPr>
          <p:cNvPr id="12" name="Marcador de Posição de Conteúdo 6">
            <a:extLst>
              <a:ext uri="{FF2B5EF4-FFF2-40B4-BE49-F238E27FC236}">
                <a16:creationId xmlns:a16="http://schemas.microsoft.com/office/drawing/2014/main" id="{53B29438-5A43-DD4B-BE4F-946832E3E4EF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11150" y="1495245"/>
            <a:ext cx="12233056" cy="76283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0">
                <a:solidFill>
                  <a:srgbClr val="283A8A"/>
                </a:solidFill>
              </a:defRPr>
            </a:lvl1pPr>
            <a:lvl2pPr marL="650139" indent="0">
              <a:buNone/>
              <a:defRPr/>
            </a:lvl2pPr>
            <a:lvl3pPr marL="1300277" indent="0">
              <a:buNone/>
              <a:defRPr/>
            </a:lvl3pPr>
            <a:lvl4pPr marL="1950415" indent="0">
              <a:buNone/>
              <a:defRPr/>
            </a:lvl4pPr>
            <a:lvl5pPr marL="2600554" indent="0">
              <a:buNone/>
              <a:defRPr/>
            </a:lvl5pPr>
          </a:lstStyle>
          <a:p>
            <a:pPr lvl="0"/>
            <a:r>
              <a:rPr lang="en-GB" dirty="0"/>
              <a:t>Text – copy text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4E3AAF-6C02-5145-B82B-0EBEB0215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07" y="179378"/>
            <a:ext cx="1981417" cy="111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9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">
            <a:extLst>
              <a:ext uri="{FF2B5EF4-FFF2-40B4-BE49-F238E27FC236}">
                <a16:creationId xmlns:a16="http://schemas.microsoft.com/office/drawing/2014/main" id="{C71B0945-3ADC-6342-9DAF-27BF0D44FC1D}"/>
              </a:ext>
            </a:extLst>
          </p:cNvPr>
          <p:cNvSpPr/>
          <p:nvPr/>
        </p:nvSpPr>
        <p:spPr>
          <a:xfrm>
            <a:off x="1243854" y="1153786"/>
            <a:ext cx="11777734" cy="1"/>
          </a:xfrm>
          <a:prstGeom prst="line">
            <a:avLst/>
          </a:prstGeom>
          <a:ln w="127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endParaRPr lang="en-GB" noProof="0" dirty="0"/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5E674C22-1733-3D4F-AA6D-D4FEBB445132}"/>
              </a:ext>
            </a:extLst>
          </p:cNvPr>
          <p:cNvSpPr/>
          <p:nvPr/>
        </p:nvSpPr>
        <p:spPr>
          <a:xfrm rot="10800000">
            <a:off x="-7402" y="1153786"/>
            <a:ext cx="720000" cy="0"/>
          </a:xfrm>
          <a:prstGeom prst="line">
            <a:avLst/>
          </a:prstGeom>
          <a:ln w="127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endParaRPr lang="en-GB" noProof="0" dirty="0"/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E499057E-09A9-6145-8409-203E67D826AE}"/>
              </a:ext>
            </a:extLst>
          </p:cNvPr>
          <p:cNvSpPr/>
          <p:nvPr/>
        </p:nvSpPr>
        <p:spPr>
          <a:xfrm>
            <a:off x="-10926" y="9394405"/>
            <a:ext cx="13032513" cy="0"/>
          </a:xfrm>
          <a:prstGeom prst="line">
            <a:avLst/>
          </a:prstGeom>
          <a:ln w="15875">
            <a:solidFill>
              <a:srgbClr val="00AEEF">
                <a:alpha val="66667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 lang="en-GB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B426173-BAA0-F040-8C5B-DBE87D1A9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17" y="248171"/>
            <a:ext cx="10152389" cy="90561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2800">
                <a:solidFill>
                  <a:srgbClr val="283A8A"/>
                </a:solidFill>
              </a:defRPr>
            </a:lvl1pPr>
          </a:lstStyle>
          <a:p>
            <a:r>
              <a:rPr lang="en-GB" noProof="0" dirty="0"/>
              <a:t>SLIDE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4E3AAF-6C02-5145-B82B-0EBEB0215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07" y="179378"/>
            <a:ext cx="1981417" cy="111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0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C1AF51-BFD8-C64C-B863-9331B4039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763" y="2595563"/>
            <a:ext cx="11215687" cy="6188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6355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807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10" r:id="rId19"/>
    <p:sldLayoutId id="2147483811" r:id="rId20"/>
    <p:sldLayoutId id="2147483812" r:id="rId21"/>
  </p:sldLayoutIdLst>
  <p:txStyles>
    <p:titleStyle>
      <a:lvl1pPr algn="r" defTabSz="1300277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00277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None/>
        <a:defRPr sz="2200" kern="1200">
          <a:solidFill>
            <a:srgbClr val="283A8A"/>
          </a:solidFill>
          <a:latin typeface="+mn-lt"/>
          <a:ea typeface="+mn-ea"/>
          <a:cs typeface="+mn-cs"/>
        </a:defRPr>
      </a:lvl1pPr>
      <a:lvl2pPr marL="975208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200" kern="1200">
          <a:solidFill>
            <a:srgbClr val="283A8A"/>
          </a:solidFill>
          <a:latin typeface="+mn-lt"/>
          <a:ea typeface="+mn-ea"/>
          <a:cs typeface="+mn-cs"/>
        </a:defRPr>
      </a:lvl2pPr>
      <a:lvl3pPr marL="1625346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000" kern="1200">
          <a:solidFill>
            <a:srgbClr val="283A8A"/>
          </a:solidFill>
          <a:latin typeface="+mn-lt"/>
          <a:ea typeface="+mn-ea"/>
          <a:cs typeface="+mn-cs"/>
        </a:defRPr>
      </a:lvl3pPr>
      <a:lvl4pPr marL="2275484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1800" kern="1200">
          <a:solidFill>
            <a:srgbClr val="283A8A"/>
          </a:solidFill>
          <a:latin typeface="+mn-lt"/>
          <a:ea typeface="+mn-ea"/>
          <a:cs typeface="+mn-cs"/>
        </a:defRPr>
      </a:lvl4pPr>
      <a:lvl5pPr marL="2925623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1600" kern="1200">
          <a:solidFill>
            <a:srgbClr val="283A8A"/>
          </a:solidFill>
          <a:latin typeface="+mn-lt"/>
          <a:ea typeface="+mn-ea"/>
          <a:cs typeface="+mn-cs"/>
        </a:defRPr>
      </a:lvl5pPr>
      <a:lvl6pPr marL="3575761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5900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038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176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8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7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15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554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692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083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0969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10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burrone@medicinespatentpool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Amaillard@medicinespatentpool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s://www.medspal.org/?page=1" TargetMode="External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tiff"/><Relationship Id="rId13" Type="http://schemas.openxmlformats.org/officeDocument/2006/relationships/image" Target="../media/image39.gif"/><Relationship Id="rId3" Type="http://schemas.openxmlformats.org/officeDocument/2006/relationships/image" Target="../media/image29.tiff"/><Relationship Id="rId7" Type="http://schemas.openxmlformats.org/officeDocument/2006/relationships/image" Target="../media/image33.tiff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tiff"/><Relationship Id="rId11" Type="http://schemas.openxmlformats.org/officeDocument/2006/relationships/image" Target="../media/image37.tiff"/><Relationship Id="rId5" Type="http://schemas.openxmlformats.org/officeDocument/2006/relationships/image" Target="../media/image31.tiff"/><Relationship Id="rId15" Type="http://schemas.openxmlformats.org/officeDocument/2006/relationships/image" Target="../media/image41.jpg"/><Relationship Id="rId10" Type="http://schemas.openxmlformats.org/officeDocument/2006/relationships/image" Target="../media/image36.tiff"/><Relationship Id="rId4" Type="http://schemas.openxmlformats.org/officeDocument/2006/relationships/image" Target="../media/image30.tiff"/><Relationship Id="rId9" Type="http://schemas.openxmlformats.org/officeDocument/2006/relationships/image" Target="../media/image35.tiff"/><Relationship Id="rId1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446" y="6478874"/>
            <a:ext cx="7704319" cy="194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68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is </a:t>
            </a:r>
            <a:r>
              <a:rPr lang="en-US" dirty="0" err="1">
                <a:solidFill>
                  <a:schemeClr val="bg1"/>
                </a:solidFill>
              </a:rPr>
              <a:t>MedsPaL</a:t>
            </a:r>
            <a:r>
              <a:rPr lang="en-US" dirty="0">
                <a:solidFill>
                  <a:schemeClr val="bg1"/>
                </a:solidFill>
              </a:rPr>
              <a:t> used for?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59044" y="1509611"/>
            <a:ext cx="11215688" cy="6188075"/>
          </a:xfrm>
        </p:spPr>
        <p:txBody>
          <a:bodyPr/>
          <a:lstStyle/>
          <a:p>
            <a:r>
              <a:rPr lang="en-US" dirty="0"/>
              <a:t>N</a:t>
            </a:r>
            <a:r>
              <a:rPr dirty="0"/>
              <a:t>: 85</a:t>
            </a:r>
            <a:r>
              <a:rPr lang="en-US" dirty="0"/>
              <a:t> 	Q5: What do you use it for? (You can select more than one option)</a:t>
            </a:r>
            <a:endParaRPr dirty="0"/>
          </a:p>
        </p:txBody>
      </p:sp>
      <p:pic>
        <p:nvPicPr>
          <p:cNvPr id="4" name="Picture 3" descr="chart21997621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144" y="2054327"/>
            <a:ext cx="9342923" cy="7077972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B94BE42-6C6F-5D4C-B8EC-0F7EB9F9FF13}"/>
              </a:ext>
            </a:extLst>
          </p:cNvPr>
          <p:cNvSpPr/>
          <p:nvPr/>
        </p:nvSpPr>
        <p:spPr>
          <a:xfrm>
            <a:off x="2391817" y="6015038"/>
            <a:ext cx="6352133" cy="714375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ABB050-9FE6-814B-BE3D-815EA66D0760}"/>
              </a:ext>
            </a:extLst>
          </p:cNvPr>
          <p:cNvSpPr txBox="1"/>
          <p:nvPr/>
        </p:nvSpPr>
        <p:spPr>
          <a:xfrm>
            <a:off x="400051" y="8947633"/>
            <a:ext cx="1243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Follow-up interviews with 7 procurement agencies to gain further insights on how it’s used and how it could be improved</a:t>
            </a:r>
          </a:p>
        </p:txBody>
      </p:sp>
    </p:spTree>
    <p:extLst>
      <p:ext uri="{BB962C8B-B14F-4D97-AF65-F5344CB8AC3E}">
        <p14:creationId xmlns:p14="http://schemas.microsoft.com/office/powerpoint/2010/main" val="3073707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4FBAC766-B758-0543-B905-B1583AA49AAA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@MEDSPATENTPOOL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WWW.MEDICINESPATENTPOOL.ORG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WWW.MEDSPAL.ORG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hlinkClick r:id="rId3"/>
              </a:rPr>
              <a:t>Eburrone@medicinespatentpool.org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hlinkClick r:id="rId4"/>
              </a:rPr>
              <a:t>Amaillard@medicinespatentpool.org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A5A166-C81D-470D-89B0-1FA9CAB4628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algn="ctr"/>
            <a:r>
              <a:rPr lang="en-US" sz="4400" dirty="0"/>
              <a:t>THANK YOU</a:t>
            </a:r>
            <a:endParaRPr lang="en-CH" sz="4400" dirty="0"/>
          </a:p>
        </p:txBody>
      </p:sp>
    </p:spTree>
    <p:extLst>
      <p:ext uri="{BB962C8B-B14F-4D97-AF65-F5344CB8AC3E}">
        <p14:creationId xmlns:p14="http://schemas.microsoft.com/office/powerpoint/2010/main" val="2340097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C8797-FE0F-A844-AA0B-533B60E1C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Why </a:t>
            </a:r>
            <a:r>
              <a:rPr lang="en-US" sz="3200" dirty="0" err="1"/>
              <a:t>MedsPaL</a:t>
            </a:r>
            <a:r>
              <a:rPr lang="en-US" sz="3200" dirty="0"/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36F52A-2F24-BB4D-9705-85BD52588793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/>
              <a:t>Needed to collect patent status information on priority medicines in LMICs for the MPP’s licensing work</a:t>
            </a:r>
          </a:p>
          <a:p>
            <a:pPr marL="457200" indent="-457200">
              <a:buFont typeface="Arial"/>
              <a:buChar char="•"/>
            </a:pPr>
            <a:endParaRPr lang="en-US" sz="16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Realized major challenges in collecting such information:</a:t>
            </a:r>
          </a:p>
          <a:p>
            <a:pPr marL="1107339" lvl="1" indent="-457200">
              <a:buFont typeface="Arial"/>
              <a:buChar char="•"/>
            </a:pPr>
            <a:r>
              <a:rPr lang="en-US" sz="2400" dirty="0"/>
              <a:t>Difficult to identify relevant patents (searches by INN did not yield suitable results)</a:t>
            </a:r>
          </a:p>
          <a:p>
            <a:pPr marL="1107339" lvl="1" indent="-457200">
              <a:buFont typeface="Arial"/>
              <a:buChar char="•"/>
            </a:pPr>
            <a:r>
              <a:rPr lang="en-US" sz="2400" dirty="0"/>
              <a:t>Many LMIC patent offices did not have searchable on-line databases</a:t>
            </a:r>
          </a:p>
          <a:p>
            <a:pPr marL="1107339" lvl="1" indent="-457200">
              <a:buFont typeface="Arial"/>
              <a:buChar char="•"/>
            </a:pPr>
            <a:r>
              <a:rPr lang="en-US" sz="2400" dirty="0"/>
              <a:t>Some only allowed searches with patent number</a:t>
            </a:r>
          </a:p>
          <a:p>
            <a:pPr marL="1107339" lvl="1" indent="-457200">
              <a:buFont typeface="Arial"/>
              <a:buChar char="•"/>
            </a:pPr>
            <a:r>
              <a:rPr lang="en-US" sz="2400" dirty="0"/>
              <a:t>Others only allowed searches in local language</a:t>
            </a:r>
          </a:p>
          <a:p>
            <a:pPr marL="1107339" lvl="1" indent="-457200">
              <a:buFont typeface="Arial"/>
              <a:buChar char="•"/>
            </a:pPr>
            <a:r>
              <a:rPr lang="en-US" sz="2400" dirty="0"/>
              <a:t>Others published patent applications/grants but not legal status</a:t>
            </a:r>
          </a:p>
          <a:p>
            <a:pPr marL="1107339" lvl="1" indent="-457200">
              <a:buFont typeface="Arial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MPP set out to collect such information from patent offices one by one (sometimes aided by WIPO, local patent attorneys, national patient groups, </a:t>
            </a:r>
            <a:r>
              <a:rPr lang="en-US" sz="2800" dirty="0" err="1"/>
              <a:t>etc</a:t>
            </a:r>
            <a:r>
              <a:rPr lang="en-US" sz="2800" dirty="0"/>
              <a:t>)</a:t>
            </a:r>
            <a:endParaRPr lang="en-US" sz="2400" dirty="0"/>
          </a:p>
          <a:p>
            <a:pPr marL="457200" indent="-457200">
              <a:buFont typeface="Arial"/>
              <a:buChar char="•"/>
            </a:pPr>
            <a:endParaRPr lang="en-US" sz="16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Started getting calls from public health stakeholders for such information and requests to make it public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255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1DD4EEFA-3368-1C47-B274-AB9F210BFFE6}"/>
              </a:ext>
            </a:extLst>
          </p:cNvPr>
          <p:cNvSpPr/>
          <p:nvPr/>
        </p:nvSpPr>
        <p:spPr>
          <a:xfrm>
            <a:off x="7955488" y="4188559"/>
            <a:ext cx="2082802" cy="3001070"/>
          </a:xfrm>
          <a:prstGeom prst="rect">
            <a:avLst/>
          </a:prstGeom>
          <a:solidFill>
            <a:srgbClr val="FFFFFF"/>
          </a:solidFill>
          <a:ln w="12700">
            <a:solidFill>
              <a:srgbClr val="283A8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51EA2015-6621-5441-BD88-2D42A679A4C4}"/>
              </a:ext>
            </a:extLst>
          </p:cNvPr>
          <p:cNvSpPr/>
          <p:nvPr/>
        </p:nvSpPr>
        <p:spPr>
          <a:xfrm>
            <a:off x="10161420" y="4188559"/>
            <a:ext cx="2288743" cy="3001070"/>
          </a:xfrm>
          <a:prstGeom prst="rect">
            <a:avLst/>
          </a:prstGeom>
          <a:solidFill>
            <a:srgbClr val="FFFFFF"/>
          </a:solidFill>
          <a:ln w="12700">
            <a:solidFill>
              <a:srgbClr val="00877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27DC1828-422C-F843-87BE-8AA3F73CF717}"/>
              </a:ext>
            </a:extLst>
          </p:cNvPr>
          <p:cNvSpPr/>
          <p:nvPr/>
        </p:nvSpPr>
        <p:spPr>
          <a:xfrm>
            <a:off x="3222507" y="4188559"/>
            <a:ext cx="2082644" cy="3001070"/>
          </a:xfrm>
          <a:prstGeom prst="rect">
            <a:avLst/>
          </a:prstGeom>
          <a:solidFill>
            <a:srgbClr val="FFFFFF"/>
          </a:solidFill>
          <a:ln w="12700">
            <a:solidFill>
              <a:srgbClr val="00AEE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3D98A74D-9828-FB44-93FB-4014E7FA99B0}"/>
              </a:ext>
            </a:extLst>
          </p:cNvPr>
          <p:cNvSpPr/>
          <p:nvPr/>
        </p:nvSpPr>
        <p:spPr>
          <a:xfrm>
            <a:off x="554637" y="4188559"/>
            <a:ext cx="2563012" cy="3001070"/>
          </a:xfrm>
          <a:prstGeom prst="rect">
            <a:avLst/>
          </a:prstGeom>
          <a:solidFill>
            <a:srgbClr val="FFFFFF"/>
          </a:solidFill>
          <a:ln w="12700">
            <a:solidFill>
              <a:srgbClr val="F3AB2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3" descr="Picture 13">
            <a:extLst>
              <a:ext uri="{FF2B5EF4-FFF2-40B4-BE49-F238E27FC236}">
                <a16:creationId xmlns:a16="http://schemas.microsoft.com/office/drawing/2014/main" id="{42826B9D-0264-114E-9641-5B1B980F2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651" y="1550332"/>
            <a:ext cx="3657500" cy="92352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Most comprehensive source of information on the patent and licensing status of selected HIV,  hepatitis C, tuberculosis and other patented essential medicines in low- and middle-income countries.">
            <a:extLst>
              <a:ext uri="{FF2B5EF4-FFF2-40B4-BE49-F238E27FC236}">
                <a16:creationId xmlns:a16="http://schemas.microsoft.com/office/drawing/2014/main" id="{71C63F00-E6E8-1440-8A7D-7446950ED0AB}"/>
              </a:ext>
            </a:extLst>
          </p:cNvPr>
          <p:cNvSpPr txBox="1"/>
          <p:nvPr/>
        </p:nvSpPr>
        <p:spPr>
          <a:xfrm>
            <a:off x="616408" y="2658846"/>
            <a:ext cx="11777733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000" i="1">
                <a:solidFill>
                  <a:srgbClr val="00AEE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GB" dirty="0">
                <a:solidFill>
                  <a:srgbClr val="283A8A"/>
                </a:solidFill>
                <a:latin typeface="Arial" panose="020B0604020202020204" pitchFamily="34" charset="0"/>
                <a:ea typeface="PT Sans"/>
                <a:cs typeface="Arial" panose="020B0604020202020204" pitchFamily="34" charset="0"/>
              </a:rPr>
              <a:t>FREE source of information on the patent and licensing status of selected HIV, hepatitis C, tuberculosis and other </a:t>
            </a:r>
            <a:r>
              <a:rPr lang="en-GB" b="1" dirty="0">
                <a:solidFill>
                  <a:srgbClr val="283A8A"/>
                </a:solidFill>
                <a:latin typeface="Arial" panose="020B0604020202020204" pitchFamily="34" charset="0"/>
                <a:ea typeface="PT Sans"/>
                <a:cs typeface="Arial" panose="020B0604020202020204" pitchFamily="34" charset="0"/>
              </a:rPr>
              <a:t>patented essential medicines included in the WHO Model List of Essential Medicines </a:t>
            </a:r>
            <a:r>
              <a:rPr lang="en-GB" dirty="0">
                <a:solidFill>
                  <a:srgbClr val="283A8A"/>
                </a:solidFill>
                <a:latin typeface="Arial" panose="020B0604020202020204" pitchFamily="34" charset="0"/>
                <a:ea typeface="PT Sans"/>
                <a:cs typeface="Arial" panose="020B0604020202020204" pitchFamily="34" charset="0"/>
              </a:rPr>
              <a:t>in low- and middle-income countries.</a:t>
            </a:r>
          </a:p>
        </p:txBody>
      </p:sp>
      <p:sp>
        <p:nvSpPr>
          <p:cNvPr id="9" name="Patent status  data on more than">
            <a:extLst>
              <a:ext uri="{FF2B5EF4-FFF2-40B4-BE49-F238E27FC236}">
                <a16:creationId xmlns:a16="http://schemas.microsoft.com/office/drawing/2014/main" id="{E8FBBED5-31F9-A146-8004-9D194751BD08}"/>
              </a:ext>
            </a:extLst>
          </p:cNvPr>
          <p:cNvSpPr txBox="1"/>
          <p:nvPr/>
        </p:nvSpPr>
        <p:spPr>
          <a:xfrm>
            <a:off x="554637" y="4467490"/>
            <a:ext cx="2582544" cy="618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 anchorCtr="0">
            <a:noAutofit/>
          </a:bodyPr>
          <a:lstStyle/>
          <a:p>
            <a:pPr algn="ctr" defTabSz="457200">
              <a:lnSpc>
                <a:spcPts val="2000"/>
              </a:lnSpc>
              <a:defRPr sz="1700" b="1">
                <a:solidFill>
                  <a:srgbClr val="283A8A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Patent status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data on more than</a:t>
            </a:r>
          </a:p>
        </p:txBody>
      </p:sp>
      <p:sp>
        <p:nvSpPr>
          <p:cNvPr id="10" name="Covering">
            <a:extLst>
              <a:ext uri="{FF2B5EF4-FFF2-40B4-BE49-F238E27FC236}">
                <a16:creationId xmlns:a16="http://schemas.microsoft.com/office/drawing/2014/main" id="{E5CCBA59-4949-4247-8C1F-5F2C53F625C4}"/>
              </a:ext>
            </a:extLst>
          </p:cNvPr>
          <p:cNvSpPr txBox="1"/>
          <p:nvPr/>
        </p:nvSpPr>
        <p:spPr>
          <a:xfrm>
            <a:off x="3216157" y="4497949"/>
            <a:ext cx="2082644" cy="518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 anchorCtr="0">
            <a:noAutofit/>
          </a:bodyPr>
          <a:lstStyle>
            <a:lvl1pPr defTabSz="457200">
              <a:lnSpc>
                <a:spcPts val="1800"/>
              </a:lnSpc>
              <a:defRPr sz="1700" b="1">
                <a:solidFill>
                  <a:srgbClr val="283A8A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Covering approximately </a:t>
            </a:r>
          </a:p>
        </p:txBody>
      </p:sp>
      <p:sp>
        <p:nvSpPr>
          <p:cNvPr id="11" name="With  information on">
            <a:extLst>
              <a:ext uri="{FF2B5EF4-FFF2-40B4-BE49-F238E27FC236}">
                <a16:creationId xmlns:a16="http://schemas.microsoft.com/office/drawing/2014/main" id="{BCB5C9FB-DDD5-A64B-9C59-DAD5DFEBD45A}"/>
              </a:ext>
            </a:extLst>
          </p:cNvPr>
          <p:cNvSpPr txBox="1"/>
          <p:nvPr/>
        </p:nvSpPr>
        <p:spPr>
          <a:xfrm>
            <a:off x="7949217" y="4490349"/>
            <a:ext cx="2082802" cy="572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 anchorCtr="0">
            <a:noAutofit/>
          </a:bodyPr>
          <a:lstStyle/>
          <a:p>
            <a:pPr algn="ctr" defTabSz="457200">
              <a:lnSpc>
                <a:spcPts val="1800"/>
              </a:lnSpc>
              <a:defRPr sz="1700" b="1">
                <a:solidFill>
                  <a:srgbClr val="283A8A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information on</a:t>
            </a:r>
          </a:p>
        </p:txBody>
      </p:sp>
      <p:sp>
        <p:nvSpPr>
          <p:cNvPr id="12" name="And data exclusivity information from">
            <a:extLst>
              <a:ext uri="{FF2B5EF4-FFF2-40B4-BE49-F238E27FC236}">
                <a16:creationId xmlns:a16="http://schemas.microsoft.com/office/drawing/2014/main" id="{FD3E27F7-042E-3D48-B204-03238BF31873}"/>
              </a:ext>
            </a:extLst>
          </p:cNvPr>
          <p:cNvSpPr txBox="1"/>
          <p:nvPr/>
        </p:nvSpPr>
        <p:spPr>
          <a:xfrm>
            <a:off x="10161420" y="4490349"/>
            <a:ext cx="2287156" cy="572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 anchorCtr="0">
            <a:noAutofit/>
          </a:bodyPr>
          <a:lstStyle>
            <a:lvl1pPr defTabSz="457200">
              <a:lnSpc>
                <a:spcPts val="1800"/>
              </a:lnSpc>
              <a:defRPr sz="1700" b="1">
                <a:solidFill>
                  <a:srgbClr val="283A8A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data exclusivity information from</a:t>
            </a:r>
          </a:p>
        </p:txBody>
      </p:sp>
      <p:sp>
        <p:nvSpPr>
          <p:cNvPr id="13" name="countries">
            <a:extLst>
              <a:ext uri="{FF2B5EF4-FFF2-40B4-BE49-F238E27FC236}">
                <a16:creationId xmlns:a16="http://schemas.microsoft.com/office/drawing/2014/main" id="{FB1B4B4D-D8CE-D344-8A42-601DD00691F6}"/>
              </a:ext>
            </a:extLst>
          </p:cNvPr>
          <p:cNvSpPr txBox="1"/>
          <p:nvPr/>
        </p:nvSpPr>
        <p:spPr>
          <a:xfrm>
            <a:off x="10167689" y="5787836"/>
            <a:ext cx="2280886" cy="362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 anchorCtr="0">
            <a:noAutofit/>
          </a:bodyPr>
          <a:lstStyle>
            <a:lvl1pPr defTabSz="457200">
              <a:lnSpc>
                <a:spcPts val="2000"/>
              </a:lnSpc>
              <a:defRPr sz="1800" b="1" cap="all">
                <a:solidFill>
                  <a:srgbClr val="00877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/>
            <a:r>
              <a:rPr lang="en-GB" dirty="0">
                <a:latin typeface="Arial" panose="020B0604020202020204" pitchFamily="34" charset="0"/>
                <a:ea typeface="PT Sans"/>
                <a:cs typeface="Arial" panose="020B0604020202020204" pitchFamily="34" charset="0"/>
              </a:rPr>
              <a:t>countries</a:t>
            </a:r>
          </a:p>
        </p:txBody>
      </p:sp>
      <p:sp>
        <p:nvSpPr>
          <p:cNvPr id="14" name="15">
            <a:extLst>
              <a:ext uri="{FF2B5EF4-FFF2-40B4-BE49-F238E27FC236}">
                <a16:creationId xmlns:a16="http://schemas.microsoft.com/office/drawing/2014/main" id="{20FA1E77-EFD4-F143-86B9-3FD8874BA45A}"/>
              </a:ext>
            </a:extLst>
          </p:cNvPr>
          <p:cNvSpPr txBox="1"/>
          <p:nvPr/>
        </p:nvSpPr>
        <p:spPr>
          <a:xfrm>
            <a:off x="10167690" y="5016812"/>
            <a:ext cx="2280886" cy="908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 anchorCtr="0">
            <a:noAutofit/>
          </a:bodyPr>
          <a:lstStyle>
            <a:lvl1pPr defTabSz="457200">
              <a:lnSpc>
                <a:spcPts val="6100"/>
              </a:lnSpc>
              <a:defRPr sz="6000" b="1" cap="all">
                <a:solidFill>
                  <a:srgbClr val="00877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/>
            <a:r>
              <a:rPr lang="en-GB" dirty="0">
                <a:latin typeface="Arial" panose="020B0604020202020204" pitchFamily="34" charset="0"/>
                <a:ea typeface="PT Sans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5" name="and other access agreements  in LMICs">
            <a:extLst>
              <a:ext uri="{FF2B5EF4-FFF2-40B4-BE49-F238E27FC236}">
                <a16:creationId xmlns:a16="http://schemas.microsoft.com/office/drawing/2014/main" id="{E62E184A-8CC6-514E-955A-3CB11A064376}"/>
              </a:ext>
            </a:extLst>
          </p:cNvPr>
          <p:cNvSpPr txBox="1"/>
          <p:nvPr/>
        </p:nvSpPr>
        <p:spPr>
          <a:xfrm>
            <a:off x="7949217" y="6133332"/>
            <a:ext cx="2095342" cy="80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 anchorCtr="0">
            <a:noAutofit/>
          </a:bodyPr>
          <a:lstStyle/>
          <a:p>
            <a:pPr algn="ctr" defTabSz="457200">
              <a:lnSpc>
                <a:spcPts val="1800"/>
              </a:lnSpc>
              <a:defRPr sz="1700">
                <a:solidFill>
                  <a:srgbClr val="283A8A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other access agreements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LMICs</a:t>
            </a:r>
          </a:p>
        </p:txBody>
      </p:sp>
      <p:sp>
        <p:nvSpPr>
          <p:cNvPr id="16" name="licences">
            <a:extLst>
              <a:ext uri="{FF2B5EF4-FFF2-40B4-BE49-F238E27FC236}">
                <a16:creationId xmlns:a16="http://schemas.microsoft.com/office/drawing/2014/main" id="{6C45E5A7-BB0C-CB4E-9E66-E0C2FE2C5935}"/>
              </a:ext>
            </a:extLst>
          </p:cNvPr>
          <p:cNvSpPr txBox="1"/>
          <p:nvPr/>
        </p:nvSpPr>
        <p:spPr>
          <a:xfrm>
            <a:off x="7949670" y="5791730"/>
            <a:ext cx="2094889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 anchorCtr="0">
            <a:noAutofit/>
          </a:bodyPr>
          <a:lstStyle>
            <a:lvl1pPr defTabSz="457200">
              <a:lnSpc>
                <a:spcPts val="2000"/>
              </a:lnSpc>
              <a:defRPr sz="1800" b="1" cap="all">
                <a:solidFill>
                  <a:srgbClr val="283A8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/>
            <a:r>
              <a:rPr lang="en-GB" dirty="0">
                <a:latin typeface="Arial" panose="020B0604020202020204" pitchFamily="34" charset="0"/>
                <a:ea typeface="PT Sans"/>
                <a:cs typeface="Arial" panose="020B0604020202020204" pitchFamily="34" charset="0"/>
              </a:rPr>
              <a:t>licences</a:t>
            </a:r>
          </a:p>
        </p:txBody>
      </p:sp>
      <p:sp>
        <p:nvSpPr>
          <p:cNvPr id="17" name="39">
            <a:extLst>
              <a:ext uri="{FF2B5EF4-FFF2-40B4-BE49-F238E27FC236}">
                <a16:creationId xmlns:a16="http://schemas.microsoft.com/office/drawing/2014/main" id="{BAC387C6-9816-1644-9594-558D112DF647}"/>
              </a:ext>
            </a:extLst>
          </p:cNvPr>
          <p:cNvSpPr txBox="1"/>
          <p:nvPr/>
        </p:nvSpPr>
        <p:spPr>
          <a:xfrm>
            <a:off x="7949670" y="5027893"/>
            <a:ext cx="2082349" cy="886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 anchorCtr="0">
            <a:noAutofit/>
          </a:bodyPr>
          <a:lstStyle>
            <a:lvl1pPr defTabSz="457200">
              <a:lnSpc>
                <a:spcPts val="6100"/>
              </a:lnSpc>
              <a:defRPr sz="6000" b="1" cap="all">
                <a:solidFill>
                  <a:srgbClr val="283A8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/>
            <a:r>
              <a:rPr lang="en-GB" dirty="0">
                <a:latin typeface="Arial" panose="020B0604020202020204" pitchFamily="34" charset="0"/>
                <a:ea typeface="PT Sans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8" name="(130+ formulations)">
            <a:extLst>
              <a:ext uri="{FF2B5EF4-FFF2-40B4-BE49-F238E27FC236}">
                <a16:creationId xmlns:a16="http://schemas.microsoft.com/office/drawing/2014/main" id="{179D175D-7B2E-3D4A-8C39-550290B3C6A4}"/>
              </a:ext>
            </a:extLst>
          </p:cNvPr>
          <p:cNvSpPr txBox="1"/>
          <p:nvPr/>
        </p:nvSpPr>
        <p:spPr>
          <a:xfrm>
            <a:off x="3216157" y="6391045"/>
            <a:ext cx="2095344" cy="543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 anchorCtr="0">
            <a:noAutofit/>
          </a:bodyPr>
          <a:lstStyle>
            <a:lvl1pPr defTabSz="457200">
              <a:lnSpc>
                <a:spcPts val="1800"/>
              </a:lnSpc>
              <a:defRPr sz="1700">
                <a:solidFill>
                  <a:srgbClr val="283A8A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(approx.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200 formulations)</a:t>
            </a:r>
          </a:p>
        </p:txBody>
      </p:sp>
      <p:sp>
        <p:nvSpPr>
          <p:cNvPr id="19" name="priority  medicines">
            <a:extLst>
              <a:ext uri="{FF2B5EF4-FFF2-40B4-BE49-F238E27FC236}">
                <a16:creationId xmlns:a16="http://schemas.microsoft.com/office/drawing/2014/main" id="{899AAED6-E636-984D-8C9E-DE2F66584930}"/>
              </a:ext>
            </a:extLst>
          </p:cNvPr>
          <p:cNvSpPr txBox="1"/>
          <p:nvPr/>
        </p:nvSpPr>
        <p:spPr>
          <a:xfrm>
            <a:off x="3233323" y="5812582"/>
            <a:ext cx="2095344" cy="618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 anchorCtr="0">
            <a:noAutofit/>
          </a:bodyPr>
          <a:lstStyle/>
          <a:p>
            <a:pPr algn="ctr" defTabSz="457200">
              <a:lnSpc>
                <a:spcPts val="2000"/>
              </a:lnSpc>
              <a:defRPr sz="1800" b="1" cap="all">
                <a:solidFill>
                  <a:srgbClr val="00AEE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GB" dirty="0">
                <a:latin typeface="Arial" panose="020B0604020202020204" pitchFamily="34" charset="0"/>
                <a:ea typeface="PT Sans"/>
                <a:cs typeface="Arial" panose="020B0604020202020204" pitchFamily="34" charset="0"/>
              </a:rPr>
              <a:t>priority </a:t>
            </a:r>
            <a:br>
              <a:rPr lang="en-GB" dirty="0">
                <a:latin typeface="Arial" panose="020B0604020202020204" pitchFamily="34" charset="0"/>
                <a:ea typeface="PT Sans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ea typeface="PT Sans"/>
                <a:cs typeface="Arial" panose="020B0604020202020204" pitchFamily="34" charset="0"/>
              </a:rPr>
              <a:t>medicines</a:t>
            </a:r>
          </a:p>
        </p:txBody>
      </p:sp>
      <p:sp>
        <p:nvSpPr>
          <p:cNvPr id="20" name="70">
            <a:extLst>
              <a:ext uri="{FF2B5EF4-FFF2-40B4-BE49-F238E27FC236}">
                <a16:creationId xmlns:a16="http://schemas.microsoft.com/office/drawing/2014/main" id="{EABB098A-15E5-FB46-89CE-03B8806BB0AA}"/>
              </a:ext>
            </a:extLst>
          </p:cNvPr>
          <p:cNvSpPr txBox="1"/>
          <p:nvPr/>
        </p:nvSpPr>
        <p:spPr>
          <a:xfrm>
            <a:off x="3216157" y="5028566"/>
            <a:ext cx="2076791" cy="884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 anchorCtr="0">
            <a:noAutofit/>
          </a:bodyPr>
          <a:lstStyle>
            <a:lvl1pPr defTabSz="457200">
              <a:lnSpc>
                <a:spcPts val="6100"/>
              </a:lnSpc>
              <a:defRPr sz="6000" b="1" cap="all">
                <a:solidFill>
                  <a:srgbClr val="00AEE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/>
            <a:r>
              <a:rPr lang="en-GB" dirty="0">
                <a:latin typeface="Arial" panose="020B0604020202020204" pitchFamily="34" charset="0"/>
                <a:ea typeface="PT Sans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21" name="from over 110 LMICs">
            <a:extLst>
              <a:ext uri="{FF2B5EF4-FFF2-40B4-BE49-F238E27FC236}">
                <a16:creationId xmlns:a16="http://schemas.microsoft.com/office/drawing/2014/main" id="{E513A11F-8063-1744-A17E-79D97B053FF1}"/>
              </a:ext>
            </a:extLst>
          </p:cNvPr>
          <p:cNvSpPr txBox="1"/>
          <p:nvPr/>
        </p:nvSpPr>
        <p:spPr>
          <a:xfrm>
            <a:off x="562417" y="6485722"/>
            <a:ext cx="2563815" cy="3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 anchorCtr="0">
            <a:noAutofit/>
          </a:bodyPr>
          <a:lstStyle>
            <a:lvl1pPr defTabSz="457200">
              <a:lnSpc>
                <a:spcPts val="2100"/>
              </a:lnSpc>
              <a:defRPr sz="1700">
                <a:solidFill>
                  <a:srgbClr val="283A8A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from over 130 LMICs</a:t>
            </a:r>
          </a:p>
        </p:txBody>
      </p:sp>
      <p:sp>
        <p:nvSpPr>
          <p:cNvPr id="22" name="6,800">
            <a:extLst>
              <a:ext uri="{FF2B5EF4-FFF2-40B4-BE49-F238E27FC236}">
                <a16:creationId xmlns:a16="http://schemas.microsoft.com/office/drawing/2014/main" id="{B868A2DE-75E9-5646-A9FC-1694B5FDA868}"/>
              </a:ext>
            </a:extLst>
          </p:cNvPr>
          <p:cNvSpPr txBox="1"/>
          <p:nvPr/>
        </p:nvSpPr>
        <p:spPr>
          <a:xfrm>
            <a:off x="553835" y="5016812"/>
            <a:ext cx="2562627" cy="908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 anchorCtr="0">
            <a:noAutofit/>
          </a:bodyPr>
          <a:lstStyle>
            <a:lvl1pPr defTabSz="457200">
              <a:lnSpc>
                <a:spcPts val="6100"/>
              </a:lnSpc>
              <a:defRPr sz="6000" b="1" cap="all">
                <a:solidFill>
                  <a:srgbClr val="FCB514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/>
            <a:r>
              <a:rPr lang="en-GB" dirty="0">
                <a:latin typeface="Arial" panose="020B0604020202020204" pitchFamily="34" charset="0"/>
                <a:ea typeface="PT Sans"/>
                <a:cs typeface="Arial" panose="020B0604020202020204" pitchFamily="34" charset="0"/>
              </a:rPr>
              <a:t>8000</a:t>
            </a:r>
          </a:p>
        </p:txBody>
      </p:sp>
      <p:sp>
        <p:nvSpPr>
          <p:cNvPr id="23" name="national patent applications">
            <a:extLst>
              <a:ext uri="{FF2B5EF4-FFF2-40B4-BE49-F238E27FC236}">
                <a16:creationId xmlns:a16="http://schemas.microsoft.com/office/drawing/2014/main" id="{9B23FB5B-1346-3746-87D3-4781E5E77F0F}"/>
              </a:ext>
            </a:extLst>
          </p:cNvPr>
          <p:cNvSpPr txBox="1"/>
          <p:nvPr/>
        </p:nvSpPr>
        <p:spPr>
          <a:xfrm>
            <a:off x="553834" y="5829977"/>
            <a:ext cx="255136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 anchorCtr="0">
            <a:noAutofit/>
          </a:bodyPr>
          <a:lstStyle/>
          <a:p>
            <a:pPr algn="ctr" defTabSz="457200">
              <a:lnSpc>
                <a:spcPts val="2000"/>
              </a:lnSpc>
              <a:defRPr sz="1800" b="1" cap="all">
                <a:solidFill>
                  <a:srgbClr val="F3AB2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GB" dirty="0">
                <a:latin typeface="Arial" panose="020B0604020202020204" pitchFamily="34" charset="0"/>
                <a:ea typeface="PT Sans"/>
                <a:cs typeface="Arial" panose="020B0604020202020204" pitchFamily="34" charset="0"/>
              </a:rPr>
              <a:t>national patent applications</a:t>
            </a:r>
          </a:p>
        </p:txBody>
      </p:sp>
      <p:sp>
        <p:nvSpPr>
          <p:cNvPr id="24" name="Rectangle">
            <a:extLst>
              <a:ext uri="{FF2B5EF4-FFF2-40B4-BE49-F238E27FC236}">
                <a16:creationId xmlns:a16="http://schemas.microsoft.com/office/drawing/2014/main" id="{AA226E12-85BB-0C47-B80D-2369D3EF4D1F}"/>
              </a:ext>
            </a:extLst>
          </p:cNvPr>
          <p:cNvSpPr/>
          <p:nvPr/>
        </p:nvSpPr>
        <p:spPr>
          <a:xfrm>
            <a:off x="3628828" y="4145533"/>
            <a:ext cx="1270002" cy="89307"/>
          </a:xfrm>
          <a:prstGeom prst="rect">
            <a:avLst/>
          </a:prstGeom>
          <a:solidFill>
            <a:srgbClr val="00AEE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">
            <a:extLst>
              <a:ext uri="{FF2B5EF4-FFF2-40B4-BE49-F238E27FC236}">
                <a16:creationId xmlns:a16="http://schemas.microsoft.com/office/drawing/2014/main" id="{E0170773-A7A9-5F42-A3AF-EB2AB0E65623}"/>
              </a:ext>
            </a:extLst>
          </p:cNvPr>
          <p:cNvSpPr/>
          <p:nvPr/>
        </p:nvSpPr>
        <p:spPr>
          <a:xfrm>
            <a:off x="1201141" y="4145533"/>
            <a:ext cx="1270003" cy="89307"/>
          </a:xfrm>
          <a:prstGeom prst="rect">
            <a:avLst/>
          </a:prstGeom>
          <a:solidFill>
            <a:srgbClr val="FCB51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">
            <a:extLst>
              <a:ext uri="{FF2B5EF4-FFF2-40B4-BE49-F238E27FC236}">
                <a16:creationId xmlns:a16="http://schemas.microsoft.com/office/drawing/2014/main" id="{A0A67875-8126-5346-BF70-3B60842CDDF8}"/>
              </a:ext>
            </a:extLst>
          </p:cNvPr>
          <p:cNvSpPr/>
          <p:nvPr/>
        </p:nvSpPr>
        <p:spPr>
          <a:xfrm>
            <a:off x="10670791" y="4145533"/>
            <a:ext cx="1270002" cy="89307"/>
          </a:xfrm>
          <a:prstGeom prst="rect">
            <a:avLst/>
          </a:prstGeom>
          <a:solidFill>
            <a:srgbClr val="00877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">
            <a:extLst>
              <a:ext uri="{FF2B5EF4-FFF2-40B4-BE49-F238E27FC236}">
                <a16:creationId xmlns:a16="http://schemas.microsoft.com/office/drawing/2014/main" id="{4F84F847-C88B-914D-8F5E-220526EC0490}"/>
              </a:ext>
            </a:extLst>
          </p:cNvPr>
          <p:cNvSpPr/>
          <p:nvPr/>
        </p:nvSpPr>
        <p:spPr>
          <a:xfrm>
            <a:off x="8361888" y="4145533"/>
            <a:ext cx="1270002" cy="89307"/>
          </a:xfrm>
          <a:prstGeom prst="rect">
            <a:avLst/>
          </a:prstGeom>
          <a:solidFill>
            <a:srgbClr val="283A8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www.medspal.org">
            <a:extLst>
              <a:ext uri="{FF2B5EF4-FFF2-40B4-BE49-F238E27FC236}">
                <a16:creationId xmlns:a16="http://schemas.microsoft.com/office/drawing/2014/main" id="{C8007048-738E-0549-B75C-9342C2BE7035}"/>
              </a:ext>
            </a:extLst>
          </p:cNvPr>
          <p:cNvSpPr txBox="1"/>
          <p:nvPr/>
        </p:nvSpPr>
        <p:spPr>
          <a:xfrm>
            <a:off x="5591788" y="7400001"/>
            <a:ext cx="2077493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1800" b="1" i="1">
                <a:solidFill>
                  <a:srgbClr val="283A8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GB" dirty="0">
                <a:latin typeface="Arial" panose="020B0604020202020204" pitchFamily="34" charset="0"/>
                <a:ea typeface="PT Sans"/>
                <a:cs typeface="Arial" panose="020B0604020202020204" pitchFamily="34" charset="0"/>
                <a:hlinkClick r:id="rId3"/>
              </a:rPr>
              <a:t>www.medspal.org</a:t>
            </a:r>
            <a:endParaRPr lang="en-GB" dirty="0">
              <a:latin typeface="Arial" panose="020B0604020202020204" pitchFamily="34" charset="0"/>
              <a:ea typeface="PT Sans"/>
              <a:cs typeface="Arial" panose="020B0604020202020204" pitchFamily="34" charset="0"/>
            </a:endParaRPr>
          </a:p>
        </p:txBody>
      </p:sp>
      <p:pic>
        <p:nvPicPr>
          <p:cNvPr id="29" name="Picture 25" descr="Picture 25">
            <a:extLst>
              <a:ext uri="{FF2B5EF4-FFF2-40B4-BE49-F238E27FC236}">
                <a16:creationId xmlns:a16="http://schemas.microsoft.com/office/drawing/2014/main" id="{9391B3C8-9F1F-0643-A5C4-2D1B31BDAF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4833" y="8576647"/>
            <a:ext cx="1355644" cy="458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Picture 26" descr="Picture 26">
            <a:extLst>
              <a:ext uri="{FF2B5EF4-FFF2-40B4-BE49-F238E27FC236}">
                <a16:creationId xmlns:a16="http://schemas.microsoft.com/office/drawing/2014/main" id="{64D8056E-6925-C649-9462-1FD6F67AC7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4979" y="8299696"/>
            <a:ext cx="1915184" cy="970806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Widely endorsed by public health organisations:">
            <a:extLst>
              <a:ext uri="{FF2B5EF4-FFF2-40B4-BE49-F238E27FC236}">
                <a16:creationId xmlns:a16="http://schemas.microsoft.com/office/drawing/2014/main" id="{8347F8C5-BE25-5B49-8C33-9A75915F7048}"/>
              </a:ext>
            </a:extLst>
          </p:cNvPr>
          <p:cNvSpPr txBox="1"/>
          <p:nvPr/>
        </p:nvSpPr>
        <p:spPr>
          <a:xfrm>
            <a:off x="498511" y="8160171"/>
            <a:ext cx="3988557" cy="316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1800"/>
              </a:lnSpc>
              <a:defRPr sz="1400" i="1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GB" dirty="0">
                <a:latin typeface="Arial" panose="020B0604020202020204" pitchFamily="34" charset="0"/>
                <a:ea typeface="PT Sans"/>
                <a:cs typeface="Arial" panose="020B0604020202020204" pitchFamily="34" charset="0"/>
              </a:rPr>
              <a:t>Widely endorsed by public health organisations: </a:t>
            </a:r>
          </a:p>
        </p:txBody>
      </p:sp>
      <p:sp>
        <p:nvSpPr>
          <p:cNvPr id="37" name="Line">
            <a:extLst>
              <a:ext uri="{FF2B5EF4-FFF2-40B4-BE49-F238E27FC236}">
                <a16:creationId xmlns:a16="http://schemas.microsoft.com/office/drawing/2014/main" id="{B25B29FD-5664-8944-BD6A-1012B7358C45}"/>
              </a:ext>
            </a:extLst>
          </p:cNvPr>
          <p:cNvSpPr/>
          <p:nvPr/>
        </p:nvSpPr>
        <p:spPr>
          <a:xfrm>
            <a:off x="547044" y="8576647"/>
            <a:ext cx="3798503" cy="1"/>
          </a:xfrm>
          <a:prstGeom prst="line">
            <a:avLst/>
          </a:prstGeom>
          <a:ln w="12700">
            <a:solidFill>
              <a:srgbClr val="00AEEF"/>
            </a:solidFill>
            <a:miter lim="400000"/>
          </a:ln>
        </p:spPr>
        <p:txBody>
          <a:bodyPr lIns="45718" tIns="45718" rIns="45718" bIns="45718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768E17EC-0E04-214D-BF07-BE3777ABB6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0423" y="4002337"/>
            <a:ext cx="2436089" cy="335498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3C7B7C9-F26D-B14B-9949-87D4419A9534}"/>
              </a:ext>
            </a:extLst>
          </p:cNvPr>
          <p:cNvGrpSpPr/>
          <p:nvPr/>
        </p:nvGrpSpPr>
        <p:grpSpPr>
          <a:xfrm>
            <a:off x="474195" y="8678357"/>
            <a:ext cx="4978531" cy="592145"/>
            <a:chOff x="474195" y="8678357"/>
            <a:chExt cx="4978531" cy="592145"/>
          </a:xfrm>
        </p:grpSpPr>
        <p:pic>
          <p:nvPicPr>
            <p:cNvPr id="33" name="Picture 13" descr="Picture 13">
              <a:extLst>
                <a:ext uri="{FF2B5EF4-FFF2-40B4-BE49-F238E27FC236}">
                  <a16:creationId xmlns:a16="http://schemas.microsoft.com/office/drawing/2014/main" id="{26D6E1F2-3812-0045-AB95-073059DEF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4195" y="8806905"/>
              <a:ext cx="904280" cy="3126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" name="Picture 8" descr="Picture 8">
              <a:extLst>
                <a:ext uri="{FF2B5EF4-FFF2-40B4-BE49-F238E27FC236}">
                  <a16:creationId xmlns:a16="http://schemas.microsoft.com/office/drawing/2014/main" id="{5166E31A-5C6F-0A42-A084-FC406817C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60582" y="8678357"/>
              <a:ext cx="592144" cy="5921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" name="Picture 10" descr="Picture 10">
              <a:extLst>
                <a:ext uri="{FF2B5EF4-FFF2-40B4-BE49-F238E27FC236}">
                  <a16:creationId xmlns:a16="http://schemas.microsoft.com/office/drawing/2014/main" id="{B4C66216-CE55-0D44-AF1D-FC4A9409E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62829" y="8869299"/>
              <a:ext cx="883797" cy="2657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" name="Picture 11" descr="Picture 11">
              <a:extLst>
                <a:ext uri="{FF2B5EF4-FFF2-40B4-BE49-F238E27FC236}">
                  <a16:creationId xmlns:a16="http://schemas.microsoft.com/office/drawing/2014/main" id="{86FF6219-2F39-2D45-8659-3C53996BC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22630" y="8855390"/>
              <a:ext cx="1058198" cy="2778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" name="Picture 3">
              <a:extLst>
                <a:ext uri="{FF2B5EF4-FFF2-40B4-BE49-F238E27FC236}">
                  <a16:creationId xmlns:a16="http://schemas.microsoft.com/office/drawing/2014/main" id="{BC23004A-0655-2843-8A16-8A44F29F5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9721" y="8909055"/>
              <a:ext cx="768075" cy="146711"/>
            </a:xfrm>
            <a:prstGeom prst="rect">
              <a:avLst/>
            </a:prstGeom>
          </p:spPr>
        </p:pic>
      </p:grpSp>
      <p:sp>
        <p:nvSpPr>
          <p:cNvPr id="41" name="Title 40">
            <a:extLst>
              <a:ext uri="{FF2B5EF4-FFF2-40B4-BE49-F238E27FC236}">
                <a16:creationId xmlns:a16="http://schemas.microsoft.com/office/drawing/2014/main" id="{D8CCC06D-E833-0D4E-A14D-31E7C204B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7" y="152889"/>
            <a:ext cx="10115319" cy="1000897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Patent and licensing transparency</a:t>
            </a:r>
          </a:p>
        </p:txBody>
      </p:sp>
      <p:sp>
        <p:nvSpPr>
          <p:cNvPr id="40" name="TextBox 1">
            <a:extLst>
              <a:ext uri="{FF2B5EF4-FFF2-40B4-BE49-F238E27FC236}">
                <a16:creationId xmlns:a16="http://schemas.microsoft.com/office/drawing/2014/main" id="{87EA64CE-A517-6D4E-8587-66176A636B78}"/>
              </a:ext>
            </a:extLst>
          </p:cNvPr>
          <p:cNvSpPr txBox="1"/>
          <p:nvPr/>
        </p:nvSpPr>
        <p:spPr>
          <a:xfrm>
            <a:off x="182928" y="9399556"/>
            <a:ext cx="12820286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r>
              <a:rPr lang="en-GB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update: October 2019</a:t>
            </a:r>
          </a:p>
        </p:txBody>
      </p:sp>
    </p:spTree>
    <p:extLst>
      <p:ext uri="{BB962C8B-B14F-4D97-AF65-F5344CB8AC3E}">
        <p14:creationId xmlns:p14="http://schemas.microsoft.com/office/powerpoint/2010/main" val="3413415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0DDA23F-F9EA-414D-9329-AD3FC3BD37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7845165"/>
              </p:ext>
            </p:extLst>
          </p:nvPr>
        </p:nvGraphicFramePr>
        <p:xfrm>
          <a:off x="485775" y="1609157"/>
          <a:ext cx="12253030" cy="714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CECC1DC-B1F3-4199-B347-4E9A4C7C9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816" y="214984"/>
            <a:ext cx="10152389" cy="905615"/>
          </a:xfrm>
        </p:spPr>
        <p:txBody>
          <a:bodyPr/>
          <a:lstStyle/>
          <a:p>
            <a:r>
              <a:rPr lang="en-US" dirty="0"/>
              <a:t>How is national/regional patent data obtained?</a:t>
            </a:r>
            <a:endParaRPr lang="en-CH" dirty="0"/>
          </a:p>
        </p:txBody>
      </p:sp>
      <p:pic>
        <p:nvPicPr>
          <p:cNvPr id="5" name="Graphic 4" descr="Robot">
            <a:extLst>
              <a:ext uri="{FF2B5EF4-FFF2-40B4-BE49-F238E27FC236}">
                <a16:creationId xmlns:a16="http://schemas.microsoft.com/office/drawing/2014/main" id="{EDC0F131-24EC-7C4F-8B40-DD00274C92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26271" y="3847230"/>
            <a:ext cx="356394" cy="356394"/>
          </a:xfrm>
          <a:prstGeom prst="rect">
            <a:avLst/>
          </a:prstGeom>
        </p:spPr>
      </p:pic>
      <p:pic>
        <p:nvPicPr>
          <p:cNvPr id="27" name="Graphic 26" descr="Robot">
            <a:extLst>
              <a:ext uri="{FF2B5EF4-FFF2-40B4-BE49-F238E27FC236}">
                <a16:creationId xmlns:a16="http://schemas.microsoft.com/office/drawing/2014/main" id="{6CDDF130-3C95-0047-B337-8550650D5F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595260" y="4466486"/>
            <a:ext cx="358152" cy="358152"/>
          </a:xfrm>
          <a:prstGeom prst="rect">
            <a:avLst/>
          </a:prstGeom>
        </p:spPr>
      </p:pic>
      <p:pic>
        <p:nvPicPr>
          <p:cNvPr id="28" name="Graphic 27" descr="Robot">
            <a:extLst>
              <a:ext uri="{FF2B5EF4-FFF2-40B4-BE49-F238E27FC236}">
                <a16:creationId xmlns:a16="http://schemas.microsoft.com/office/drawing/2014/main" id="{C5F93ED7-26F9-1148-A4D5-B69DDDA977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10858" y="4617058"/>
            <a:ext cx="356394" cy="356394"/>
          </a:xfrm>
          <a:prstGeom prst="rect">
            <a:avLst/>
          </a:prstGeom>
        </p:spPr>
      </p:pic>
      <p:pic>
        <p:nvPicPr>
          <p:cNvPr id="29" name="Graphic 28" descr="Robot">
            <a:extLst>
              <a:ext uri="{FF2B5EF4-FFF2-40B4-BE49-F238E27FC236}">
                <a16:creationId xmlns:a16="http://schemas.microsoft.com/office/drawing/2014/main" id="{5A6FED62-A5B9-1B4D-A4B9-2611039CAF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48643" y="5194557"/>
            <a:ext cx="356394" cy="3563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805C8F-4D29-034E-ACFB-A31407360F37}"/>
              </a:ext>
            </a:extLst>
          </p:cNvPr>
          <p:cNvSpPr txBox="1"/>
          <p:nvPr/>
        </p:nvSpPr>
        <p:spPr>
          <a:xfrm>
            <a:off x="861617" y="8826313"/>
            <a:ext cx="253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Automated processes</a:t>
            </a:r>
          </a:p>
        </p:txBody>
      </p:sp>
      <p:pic>
        <p:nvPicPr>
          <p:cNvPr id="32" name="Graphic 31" descr="Robot">
            <a:extLst>
              <a:ext uri="{FF2B5EF4-FFF2-40B4-BE49-F238E27FC236}">
                <a16:creationId xmlns:a16="http://schemas.microsoft.com/office/drawing/2014/main" id="{22E9360E-15CD-904A-9322-00FF0117AD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5223" y="8812834"/>
            <a:ext cx="356394" cy="35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44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MOUs with national/regional patent offices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9991" y="6272750"/>
            <a:ext cx="1610395" cy="1223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320" y="6978210"/>
            <a:ext cx="2018971" cy="1076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1124" y="2072782"/>
            <a:ext cx="2061821" cy="1054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719" y="3555651"/>
            <a:ext cx="1291251" cy="11782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9991" y="3951592"/>
            <a:ext cx="2348675" cy="14753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80" y="5060069"/>
            <a:ext cx="2317418" cy="800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213F5E-A0F5-DD44-B391-59264E7F1B4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532" y="1197479"/>
            <a:ext cx="2454558" cy="15687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A08E407-D4F6-4000-97A7-E626E20D3AD3}"/>
              </a:ext>
            </a:extLst>
          </p:cNvPr>
          <p:cNvSpPr txBox="1"/>
          <p:nvPr/>
        </p:nvSpPr>
        <p:spPr>
          <a:xfrm>
            <a:off x="8534652" y="4910551"/>
            <a:ext cx="1184689" cy="3768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 i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849" dirty="0"/>
              <a:t>Chile</a:t>
            </a:r>
            <a:endParaRPr lang="en-CH" sz="1849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552" y="3321164"/>
            <a:ext cx="1553115" cy="14336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A88FC0E-C98B-401A-A395-74D90A2EA267}"/>
              </a:ext>
            </a:extLst>
          </p:cNvPr>
          <p:cNvSpPr txBox="1"/>
          <p:nvPr/>
        </p:nvSpPr>
        <p:spPr>
          <a:xfrm>
            <a:off x="3079967" y="4689964"/>
            <a:ext cx="1678636" cy="3768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 i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849" dirty="0"/>
              <a:t>Argentina</a:t>
            </a:r>
            <a:endParaRPr lang="en-CH" sz="1849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643" y="3638870"/>
            <a:ext cx="2591056" cy="6909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173E500-5DFB-41A1-8F5D-3D0930E87865}"/>
              </a:ext>
            </a:extLst>
          </p:cNvPr>
          <p:cNvSpPr txBox="1"/>
          <p:nvPr/>
        </p:nvSpPr>
        <p:spPr>
          <a:xfrm>
            <a:off x="5395152" y="4505036"/>
            <a:ext cx="2244039" cy="3768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 i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849" dirty="0"/>
              <a:t>Brazil</a:t>
            </a:r>
            <a:endParaRPr lang="en-CH" sz="1849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D850D5-0E39-4A5E-BE9F-C7E652FDC6D3}"/>
              </a:ext>
            </a:extLst>
          </p:cNvPr>
          <p:cNvSpPr txBox="1"/>
          <p:nvPr/>
        </p:nvSpPr>
        <p:spPr>
          <a:xfrm>
            <a:off x="10509991" y="5255516"/>
            <a:ext cx="2348675" cy="3768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 i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849" dirty="0"/>
              <a:t>Dominican Republic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E46DEB-7EB6-4B4F-8BB5-5032B564DEE1}"/>
              </a:ext>
            </a:extLst>
          </p:cNvPr>
          <p:cNvSpPr txBox="1"/>
          <p:nvPr/>
        </p:nvSpPr>
        <p:spPr>
          <a:xfrm>
            <a:off x="287720" y="6202328"/>
            <a:ext cx="2302456" cy="3768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 i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849" dirty="0"/>
              <a:t>Ecuador</a:t>
            </a:r>
            <a:endParaRPr lang="en-CH" sz="1849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FF7BE0-AEDE-4D1F-8413-BA8CAB9BC8B4}"/>
              </a:ext>
            </a:extLst>
          </p:cNvPr>
          <p:cNvSpPr txBox="1"/>
          <p:nvPr/>
        </p:nvSpPr>
        <p:spPr>
          <a:xfrm>
            <a:off x="3560038" y="8016023"/>
            <a:ext cx="2105537" cy="3768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 i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849" dirty="0"/>
              <a:t>El Salvador</a:t>
            </a:r>
            <a:endParaRPr lang="en-CH" sz="1849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C761BF-A397-499E-83DE-7BF8D844D222}"/>
              </a:ext>
            </a:extLst>
          </p:cNvPr>
          <p:cNvSpPr txBox="1"/>
          <p:nvPr/>
        </p:nvSpPr>
        <p:spPr>
          <a:xfrm>
            <a:off x="10536617" y="7609810"/>
            <a:ext cx="1583768" cy="3768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 i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849" dirty="0"/>
              <a:t>South Africa</a:t>
            </a:r>
            <a:endParaRPr lang="en-CH" sz="1849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18E05DE-CFAE-498F-9056-8E231FE054A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73" y="7235439"/>
            <a:ext cx="1831561" cy="69094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DB5C85A-2746-49FE-838C-A99A701AFA59}"/>
              </a:ext>
            </a:extLst>
          </p:cNvPr>
          <p:cNvSpPr txBox="1"/>
          <p:nvPr/>
        </p:nvSpPr>
        <p:spPr>
          <a:xfrm>
            <a:off x="610441" y="8072559"/>
            <a:ext cx="1891428" cy="3768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 i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849" dirty="0"/>
              <a:t>Uruguay</a:t>
            </a:r>
            <a:endParaRPr lang="en-CH" sz="1849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478682-1878-4BA2-8F1F-B148FD817199}"/>
              </a:ext>
            </a:extLst>
          </p:cNvPr>
          <p:cNvSpPr txBox="1"/>
          <p:nvPr/>
        </p:nvSpPr>
        <p:spPr>
          <a:xfrm>
            <a:off x="2859663" y="1516921"/>
            <a:ext cx="1669869" cy="9460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 i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849" dirty="0"/>
              <a:t>African Regional IP </a:t>
            </a:r>
            <a:r>
              <a:rPr lang="en-US" sz="1849" dirty="0" err="1"/>
              <a:t>Organisation</a:t>
            </a:r>
            <a:endParaRPr lang="en-CH" sz="1849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5D54AE-7080-4CFB-B16D-E0155D4A5C02}"/>
              </a:ext>
            </a:extLst>
          </p:cNvPr>
          <p:cNvSpPr txBox="1"/>
          <p:nvPr/>
        </p:nvSpPr>
        <p:spPr>
          <a:xfrm>
            <a:off x="7067432" y="2428814"/>
            <a:ext cx="2434538" cy="3768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 i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849" dirty="0"/>
              <a:t>European Patent Office</a:t>
            </a:r>
            <a:endParaRPr lang="en-CH" sz="1849" dirty="0"/>
          </a:p>
        </p:txBody>
      </p:sp>
      <p:pic>
        <p:nvPicPr>
          <p:cNvPr id="7170" name="Picture 2" descr="Indecopi">
            <a:extLst>
              <a:ext uri="{FF2B5EF4-FFF2-40B4-BE49-F238E27FC236}">
                <a16:creationId xmlns:a16="http://schemas.microsoft.com/office/drawing/2014/main" id="{EF09D79A-40D5-4B7A-808D-E4BC91802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719" y="6093742"/>
            <a:ext cx="2898515" cy="83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1EB9812-6B88-4237-B065-8659C379DD71}"/>
              </a:ext>
            </a:extLst>
          </p:cNvPr>
          <p:cNvSpPr/>
          <p:nvPr/>
        </p:nvSpPr>
        <p:spPr>
          <a:xfrm>
            <a:off x="363727" y="1516922"/>
            <a:ext cx="2036227" cy="9847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>
                <a:solidFill>
                  <a:srgbClr val="283A8A"/>
                </a:solidFill>
              </a:rPr>
              <a:t>Regional</a:t>
            </a:r>
            <a:r>
              <a:rPr lang="en-US" sz="256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5CE0E58-6E83-43E6-BE9B-08D88F6CFDC1}"/>
              </a:ext>
            </a:extLst>
          </p:cNvPr>
          <p:cNvSpPr/>
          <p:nvPr/>
        </p:nvSpPr>
        <p:spPr>
          <a:xfrm>
            <a:off x="404671" y="3212150"/>
            <a:ext cx="2036227" cy="9847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>
                <a:solidFill>
                  <a:srgbClr val="283A8A"/>
                </a:solidFill>
              </a:rPr>
              <a:t>National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8A19481-36C8-4EA5-8793-3C173601CEBD}"/>
              </a:ext>
            </a:extLst>
          </p:cNvPr>
          <p:cNvSpPr txBox="1"/>
          <p:nvPr/>
        </p:nvSpPr>
        <p:spPr>
          <a:xfrm>
            <a:off x="7075208" y="7093993"/>
            <a:ext cx="2105537" cy="3768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 i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849" dirty="0"/>
              <a:t>Peru</a:t>
            </a:r>
            <a:endParaRPr lang="en-CH" sz="1849" dirty="0"/>
          </a:p>
        </p:txBody>
      </p:sp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17D4BFBE-6E8C-45E5-9311-9D9114962D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63970" y="1253925"/>
            <a:ext cx="2434538" cy="65742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23D1A94-4A94-4842-BF6F-724392017326}"/>
              </a:ext>
            </a:extLst>
          </p:cNvPr>
          <p:cNvSpPr txBox="1"/>
          <p:nvPr/>
        </p:nvSpPr>
        <p:spPr>
          <a:xfrm>
            <a:off x="7067432" y="1416039"/>
            <a:ext cx="2434538" cy="3768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 i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849" dirty="0"/>
              <a:t>Eurasian Patent Office</a:t>
            </a:r>
            <a:endParaRPr lang="en-CH" sz="1849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F48D43-48E7-46CF-9629-113BB800AD88}"/>
              </a:ext>
            </a:extLst>
          </p:cNvPr>
          <p:cNvSpPr txBox="1"/>
          <p:nvPr/>
        </p:nvSpPr>
        <p:spPr>
          <a:xfrm>
            <a:off x="3501924" y="6417508"/>
            <a:ext cx="2018972" cy="3768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 i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849" dirty="0"/>
              <a:t>Egypt</a:t>
            </a:r>
            <a:endParaRPr lang="en-CH" sz="1849" dirty="0"/>
          </a:p>
        </p:txBody>
      </p:sp>
      <p:pic>
        <p:nvPicPr>
          <p:cNvPr id="27" name="Picture 26" descr="A picture containing clipart&#10;&#10;Description automatically generated">
            <a:extLst>
              <a:ext uri="{FF2B5EF4-FFF2-40B4-BE49-F238E27FC236}">
                <a16:creationId xmlns:a16="http://schemas.microsoft.com/office/drawing/2014/main" id="{5E724217-081B-47C4-B14A-90D8345FAEC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05865" y="5417767"/>
            <a:ext cx="1955111" cy="1030650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D9531F9-4E15-4819-8D4A-AA9498B4751B}"/>
              </a:ext>
            </a:extLst>
          </p:cNvPr>
          <p:cNvCxnSpPr>
            <a:cxnSpLocks/>
          </p:cNvCxnSpPr>
          <p:nvPr/>
        </p:nvCxnSpPr>
        <p:spPr>
          <a:xfrm>
            <a:off x="0" y="3285703"/>
            <a:ext cx="130191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6CAFE66-C0C6-46C6-8E29-034E14533788}"/>
              </a:ext>
            </a:extLst>
          </p:cNvPr>
          <p:cNvSpPr txBox="1"/>
          <p:nvPr/>
        </p:nvSpPr>
        <p:spPr>
          <a:xfrm>
            <a:off x="6112884" y="8392920"/>
            <a:ext cx="6431322" cy="7571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300277">
              <a:lnSpc>
                <a:spcPct val="90000"/>
              </a:lnSpc>
              <a:spcBef>
                <a:spcPts val="1422"/>
              </a:spcBef>
            </a:pPr>
            <a:r>
              <a:rPr lang="en-US" sz="2400" b="1" i="1" dirty="0">
                <a:solidFill>
                  <a:srgbClr val="283A8A"/>
                </a:solidFill>
              </a:rPr>
              <a:t>13 patent offices have signed </a:t>
            </a:r>
            <a:r>
              <a:rPr lang="en-US" sz="2400" b="1" i="1" dirty="0" err="1">
                <a:solidFill>
                  <a:srgbClr val="283A8A"/>
                </a:solidFill>
              </a:rPr>
              <a:t>MoUs</a:t>
            </a:r>
            <a:r>
              <a:rPr lang="en-US" sz="2400" b="1" i="1" dirty="0">
                <a:solidFill>
                  <a:srgbClr val="283A8A"/>
                </a:solidFill>
              </a:rPr>
              <a:t> with the MPP committing to share data</a:t>
            </a:r>
          </a:p>
        </p:txBody>
      </p:sp>
    </p:spTree>
    <p:extLst>
      <p:ext uri="{BB962C8B-B14F-4D97-AF65-F5344CB8AC3E}">
        <p14:creationId xmlns:p14="http://schemas.microsoft.com/office/powerpoint/2010/main" val="1605400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474832" y="5272059"/>
            <a:ext cx="2150462" cy="5533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9DC28DB-55B0-4E52-9AFA-05CAD2F76D8C}"/>
              </a:ext>
            </a:extLst>
          </p:cNvPr>
          <p:cNvSpPr txBox="1">
            <a:spLocks/>
          </p:cNvSpPr>
          <p:nvPr/>
        </p:nvSpPr>
        <p:spPr bwMode="auto">
          <a:xfrm>
            <a:off x="5285226" y="7569476"/>
            <a:ext cx="2892220" cy="1625324"/>
          </a:xfrm>
          <a:prstGeom prst="rect">
            <a:avLst/>
          </a:prstGeom>
          <a:noFill/>
          <a:ln w="41275">
            <a:solidFill>
              <a:schemeClr val="accent5"/>
            </a:solidFill>
            <a:prstDash val="dashDot"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27" tIns="65013" rIns="130027" bIns="650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eaLnBrk="1" hangingPunct="1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indent="0" eaLnBrk="1" hangingPunct="1">
              <a:spcBef>
                <a:spcPct val="20000"/>
              </a:spcBef>
              <a:buFont typeface="Arial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+mn-cs"/>
              </a:defRPr>
            </a:lvl2pPr>
            <a:lvl3pPr indent="0" eaLnBrk="1" hangingPunct="1">
              <a:spcBef>
                <a:spcPct val="20000"/>
              </a:spcBef>
              <a:buFont typeface="Arial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+mn-cs"/>
              </a:defRPr>
            </a:lvl3pPr>
            <a:lvl4pPr indent="0" eaLnBrk="1" hangingPunct="1">
              <a:spcBef>
                <a:spcPct val="20000"/>
              </a:spcBef>
              <a:buFont typeface="Arial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+mn-cs"/>
              </a:defRPr>
            </a:lvl4pPr>
            <a:lvl5pPr indent="0" eaLnBrk="1" hangingPunct="1">
              <a:spcBef>
                <a:spcPct val="20000"/>
              </a:spcBef>
              <a:buFont typeface="Arial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+mn-cs"/>
              </a:defRPr>
            </a:lvl5pPr>
            <a:lvl6pPr indent="0">
              <a:spcBef>
                <a:spcPct val="2000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indent="0">
              <a:spcBef>
                <a:spcPct val="2000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indent="0">
              <a:spcBef>
                <a:spcPct val="2000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indent="0">
              <a:spcBef>
                <a:spcPct val="2000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5"/>
                </a:solidFill>
              </a:rPr>
              <a:t>Pre-determined search by Products (e.g. Abacavir 300mg)</a:t>
            </a:r>
          </a:p>
          <a:p>
            <a:endParaRPr lang="en-US" sz="2400" dirty="0">
              <a:solidFill>
                <a:schemeClr val="accent5"/>
              </a:solidFill>
            </a:endParaRPr>
          </a:p>
          <a:p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7123CA7-DA2F-41D5-B99F-0006E38B064A}"/>
              </a:ext>
            </a:extLst>
          </p:cNvPr>
          <p:cNvSpPr txBox="1">
            <a:spLocks/>
          </p:cNvSpPr>
          <p:nvPr/>
        </p:nvSpPr>
        <p:spPr bwMode="auto">
          <a:xfrm>
            <a:off x="9456645" y="7569476"/>
            <a:ext cx="2647485" cy="1625324"/>
          </a:xfrm>
          <a:prstGeom prst="rect">
            <a:avLst/>
          </a:prstGeom>
          <a:noFill/>
          <a:ln w="41275">
            <a:solidFill>
              <a:schemeClr val="accent5"/>
            </a:solidFill>
            <a:prstDash val="dashDot"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27" tIns="65013" rIns="130027" bIns="65013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ＭＳ Ｐゴシック" charset="0"/>
                <a:cs typeface="+mn-cs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ＭＳ Ｐゴシック" charset="0"/>
                <a:cs typeface="+mn-cs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ＭＳ Ｐゴシック" charset="0"/>
                <a:cs typeface="+mn-cs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ＭＳ Ｐゴシック" charset="0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5"/>
                </a:solidFill>
              </a:rPr>
              <a:t>Search by Countries (e.g. Chile, South Africa, Vietnam)</a:t>
            </a:r>
          </a:p>
          <a:p>
            <a:pPr marL="650138" indent="-650138">
              <a:buFont typeface="Arial"/>
              <a:buChar char="•"/>
            </a:pPr>
            <a:endParaRPr lang="en-US" sz="2400" dirty="0">
              <a:solidFill>
                <a:schemeClr val="accent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94E335-CB8C-4FDA-86B9-AA135DCE2F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" y="1293862"/>
            <a:ext cx="13002683" cy="6201029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632F488-3689-48AF-A00C-EEFBCCDD0BCF}"/>
              </a:ext>
            </a:extLst>
          </p:cNvPr>
          <p:cNvCxnSpPr>
            <a:cxnSpLocks/>
          </p:cNvCxnSpPr>
          <p:nvPr/>
        </p:nvCxnSpPr>
        <p:spPr>
          <a:xfrm>
            <a:off x="11064868" y="6911787"/>
            <a:ext cx="0" cy="668832"/>
          </a:xfrm>
          <a:prstGeom prst="straightConnector1">
            <a:avLst/>
          </a:prstGeom>
          <a:ln w="41275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068F2B1-897E-4FE2-A785-1B487E307F74}"/>
              </a:ext>
            </a:extLst>
          </p:cNvPr>
          <p:cNvSpPr/>
          <p:nvPr/>
        </p:nvSpPr>
        <p:spPr>
          <a:xfrm>
            <a:off x="8458998" y="6501433"/>
            <a:ext cx="2838218" cy="391480"/>
          </a:xfrm>
          <a:prstGeom prst="rect">
            <a:avLst/>
          </a:prstGeom>
          <a:noFill/>
          <a:ln w="412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56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57D121-85D4-41EE-A535-DF1C227F352B}"/>
              </a:ext>
            </a:extLst>
          </p:cNvPr>
          <p:cNvSpPr/>
          <p:nvPr/>
        </p:nvSpPr>
        <p:spPr>
          <a:xfrm>
            <a:off x="4935684" y="6501433"/>
            <a:ext cx="2838218" cy="391480"/>
          </a:xfrm>
          <a:prstGeom prst="rect">
            <a:avLst/>
          </a:prstGeom>
          <a:noFill/>
          <a:ln w="412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560"/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499DFBB9-73E9-4796-A8FC-54C3E43EEBAF}"/>
              </a:ext>
            </a:extLst>
          </p:cNvPr>
          <p:cNvSpPr txBox="1">
            <a:spLocks/>
          </p:cNvSpPr>
          <p:nvPr/>
        </p:nvSpPr>
        <p:spPr bwMode="auto">
          <a:xfrm>
            <a:off x="1103278" y="7569476"/>
            <a:ext cx="3542347" cy="1625324"/>
          </a:xfrm>
          <a:prstGeom prst="rect">
            <a:avLst/>
          </a:prstGeom>
          <a:noFill/>
          <a:ln w="41275">
            <a:solidFill>
              <a:schemeClr val="accent5"/>
            </a:solidFill>
            <a:prstDash val="dashDot"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27" tIns="65013" rIns="130027" bIns="650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eaLnBrk="1" hangingPunct="1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indent="0" eaLnBrk="1" hangingPunct="1">
              <a:spcBef>
                <a:spcPct val="20000"/>
              </a:spcBef>
              <a:buFont typeface="Arial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+mn-cs"/>
              </a:defRPr>
            </a:lvl2pPr>
            <a:lvl3pPr indent="0" eaLnBrk="1" hangingPunct="1">
              <a:spcBef>
                <a:spcPct val="20000"/>
              </a:spcBef>
              <a:buFont typeface="Arial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+mn-cs"/>
              </a:defRPr>
            </a:lvl3pPr>
            <a:lvl4pPr indent="0" eaLnBrk="1" hangingPunct="1">
              <a:spcBef>
                <a:spcPct val="20000"/>
              </a:spcBef>
              <a:buFont typeface="Arial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+mn-cs"/>
              </a:defRPr>
            </a:lvl4pPr>
            <a:lvl5pPr indent="0" eaLnBrk="1" hangingPunct="1">
              <a:spcBef>
                <a:spcPct val="20000"/>
              </a:spcBef>
              <a:buFont typeface="Arial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+mn-cs"/>
              </a:defRPr>
            </a:lvl5pPr>
            <a:lvl6pPr indent="0">
              <a:spcBef>
                <a:spcPct val="2000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indent="0">
              <a:spcBef>
                <a:spcPct val="2000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indent="0">
              <a:spcBef>
                <a:spcPct val="2000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indent="0">
              <a:spcBef>
                <a:spcPct val="2000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5"/>
                </a:solidFill>
              </a:rPr>
              <a:t>Search by keywords across all fields (e.g. patent number; brand name; country, etc.)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948AA32-8CDC-438A-BA60-CE6E608CEA14}"/>
              </a:ext>
            </a:extLst>
          </p:cNvPr>
          <p:cNvSpPr/>
          <p:nvPr/>
        </p:nvSpPr>
        <p:spPr>
          <a:xfrm>
            <a:off x="1412369" y="6501433"/>
            <a:ext cx="2838218" cy="391480"/>
          </a:xfrm>
          <a:prstGeom prst="rect">
            <a:avLst/>
          </a:prstGeom>
          <a:noFill/>
          <a:ln w="412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56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06EE1C9-D60D-47F3-A3FE-0AA54A158CBC}"/>
              </a:ext>
            </a:extLst>
          </p:cNvPr>
          <p:cNvCxnSpPr>
            <a:cxnSpLocks/>
          </p:cNvCxnSpPr>
          <p:nvPr/>
        </p:nvCxnSpPr>
        <p:spPr>
          <a:xfrm>
            <a:off x="6990694" y="6911787"/>
            <a:ext cx="0" cy="668832"/>
          </a:xfrm>
          <a:prstGeom prst="straightConnector1">
            <a:avLst/>
          </a:prstGeom>
          <a:ln w="41275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8F8ACF4-3A67-482E-B2B0-C4D15BA24B6E}"/>
              </a:ext>
            </a:extLst>
          </p:cNvPr>
          <p:cNvCxnSpPr>
            <a:cxnSpLocks/>
          </p:cNvCxnSpPr>
          <p:nvPr/>
        </p:nvCxnSpPr>
        <p:spPr>
          <a:xfrm>
            <a:off x="1800456" y="6911787"/>
            <a:ext cx="0" cy="668832"/>
          </a:xfrm>
          <a:prstGeom prst="straightConnector1">
            <a:avLst/>
          </a:prstGeom>
          <a:ln w="41275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7EE33452-2606-48A4-8B7E-E44C265F2EE2}"/>
              </a:ext>
            </a:extLst>
          </p:cNvPr>
          <p:cNvSpPr/>
          <p:nvPr/>
        </p:nvSpPr>
        <p:spPr>
          <a:xfrm>
            <a:off x="1300534" y="5400651"/>
            <a:ext cx="5331100" cy="694728"/>
          </a:xfrm>
          <a:prstGeom prst="rect">
            <a:avLst/>
          </a:prstGeom>
          <a:noFill/>
          <a:ln w="412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56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7A75E78-2E68-4DE8-B60C-FDD3D56B6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view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642282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05AD5F2-7CB4-4F6A-97D1-A3326CBE3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results</a:t>
            </a:r>
            <a:endParaRPr lang="en-CH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A81F18-A597-3A42-B0A1-552F051E2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62" y="1731893"/>
            <a:ext cx="12666501" cy="65405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8F8F5A-F161-4844-BB37-F01B466322E8}"/>
              </a:ext>
            </a:extLst>
          </p:cNvPr>
          <p:cNvSpPr/>
          <p:nvPr/>
        </p:nvSpPr>
        <p:spPr>
          <a:xfrm>
            <a:off x="292264" y="4075114"/>
            <a:ext cx="12618717" cy="1071562"/>
          </a:xfrm>
          <a:prstGeom prst="rect">
            <a:avLst/>
          </a:prstGeom>
          <a:noFill/>
          <a:ln w="31750" cmpd="sng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6360D8-4AE3-184F-97C4-4221D9D17979}"/>
              </a:ext>
            </a:extLst>
          </p:cNvPr>
          <p:cNvSpPr txBox="1"/>
          <p:nvPr/>
        </p:nvSpPr>
        <p:spPr>
          <a:xfrm>
            <a:off x="8526017" y="5184218"/>
            <a:ext cx="4284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Patent/Patent application information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A4421F-D1B2-C241-943D-33AC364BEF8D}"/>
              </a:ext>
            </a:extLst>
          </p:cNvPr>
          <p:cNvSpPr/>
          <p:nvPr/>
        </p:nvSpPr>
        <p:spPr>
          <a:xfrm>
            <a:off x="1511161" y="5241366"/>
            <a:ext cx="2775090" cy="533564"/>
          </a:xfrm>
          <a:prstGeom prst="rect">
            <a:avLst/>
          </a:prstGeom>
          <a:noFill/>
          <a:ln w="31750" cmpd="sng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076BFF-3119-9243-8CFE-C0B6851B0DCA}"/>
              </a:ext>
            </a:extLst>
          </p:cNvPr>
          <p:cNvSpPr txBox="1"/>
          <p:nvPr/>
        </p:nvSpPr>
        <p:spPr>
          <a:xfrm>
            <a:off x="4286251" y="5357372"/>
            <a:ext cx="2080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Data exclusivity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87CE57-8AFB-5B44-88EA-4CF785BF448A}"/>
              </a:ext>
            </a:extLst>
          </p:cNvPr>
          <p:cNvSpPr/>
          <p:nvPr/>
        </p:nvSpPr>
        <p:spPr>
          <a:xfrm>
            <a:off x="1357312" y="7489897"/>
            <a:ext cx="5957887" cy="692727"/>
          </a:xfrm>
          <a:prstGeom prst="rect">
            <a:avLst/>
          </a:prstGeom>
          <a:noFill/>
          <a:ln w="31750" cmpd="sng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41BB31-7795-184C-B413-A16ED41CE7FD}"/>
              </a:ext>
            </a:extLst>
          </p:cNvPr>
          <p:cNvSpPr txBox="1"/>
          <p:nvPr/>
        </p:nvSpPr>
        <p:spPr>
          <a:xfrm>
            <a:off x="7315199" y="7691367"/>
            <a:ext cx="252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5"/>
                </a:solidFill>
              </a:rPr>
              <a:t>Licence</a:t>
            </a:r>
            <a:r>
              <a:rPr lang="en-US" b="1" dirty="0">
                <a:solidFill>
                  <a:schemeClr val="accent5"/>
                </a:solidFill>
              </a:rPr>
              <a:t> information</a:t>
            </a:r>
          </a:p>
        </p:txBody>
      </p:sp>
    </p:spTree>
    <p:extLst>
      <p:ext uri="{BB962C8B-B14F-4D97-AF65-F5344CB8AC3E}">
        <p14:creationId xmlns:p14="http://schemas.microsoft.com/office/powerpoint/2010/main" val="1424241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23EE2-D096-D646-8CE2-7309E2BA2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&amp; </a:t>
            </a:r>
            <a:r>
              <a:rPr lang="en-US" dirty="0" err="1"/>
              <a:t>Licence</a:t>
            </a:r>
            <a:r>
              <a:rPr lang="en-US" dirty="0"/>
              <a:t> Cards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1D679-0E61-0B4F-B1C7-7EB8394E2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06" y="1208211"/>
            <a:ext cx="10841779" cy="79647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93E3FC-76B4-4347-BBA3-037AA38AC24A}"/>
              </a:ext>
            </a:extLst>
          </p:cNvPr>
          <p:cNvSpPr/>
          <p:nvPr/>
        </p:nvSpPr>
        <p:spPr>
          <a:xfrm>
            <a:off x="4762345" y="5058314"/>
            <a:ext cx="997588" cy="368736"/>
          </a:xfrm>
          <a:prstGeom prst="rect">
            <a:avLst/>
          </a:prstGeom>
          <a:noFill/>
          <a:ln w="31750" cmpd="sng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512CF7-587C-6A47-9332-3F94E375D4DC}"/>
              </a:ext>
            </a:extLst>
          </p:cNvPr>
          <p:cNvSpPr txBox="1"/>
          <p:nvPr/>
        </p:nvSpPr>
        <p:spPr>
          <a:xfrm>
            <a:off x="5714963" y="5058314"/>
            <a:ext cx="2209503" cy="368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Link to </a:t>
            </a:r>
            <a:r>
              <a:rPr lang="en-US" b="1" dirty="0" err="1">
                <a:solidFill>
                  <a:schemeClr val="accent5"/>
                </a:solidFill>
              </a:rPr>
              <a:t>Espacenet</a:t>
            </a:r>
            <a:endParaRPr lang="en-US" b="1" dirty="0">
              <a:solidFill>
                <a:schemeClr val="accent5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940BE3-5689-404E-9762-DB78CD9D4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000" y="5492553"/>
            <a:ext cx="5740400" cy="3784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FD911C-5576-8943-A784-3589D85BA593}"/>
              </a:ext>
            </a:extLst>
          </p:cNvPr>
          <p:cNvSpPr/>
          <p:nvPr/>
        </p:nvSpPr>
        <p:spPr>
          <a:xfrm>
            <a:off x="8874177" y="6245035"/>
            <a:ext cx="3432748" cy="368736"/>
          </a:xfrm>
          <a:prstGeom prst="rect">
            <a:avLst/>
          </a:prstGeom>
          <a:noFill/>
          <a:ln w="31750" cmpd="sng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27BF73-94E3-B444-AC49-CC190F4B28BD}"/>
              </a:ext>
            </a:extLst>
          </p:cNvPr>
          <p:cNvSpPr txBox="1"/>
          <p:nvPr/>
        </p:nvSpPr>
        <p:spPr>
          <a:xfrm>
            <a:off x="8871989" y="5876299"/>
            <a:ext cx="3432748" cy="368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Link to MPP website</a:t>
            </a:r>
          </a:p>
        </p:txBody>
      </p:sp>
    </p:spTree>
    <p:extLst>
      <p:ext uri="{BB962C8B-B14F-4D97-AF65-F5344CB8AC3E}">
        <p14:creationId xmlns:p14="http://schemas.microsoft.com/office/powerpoint/2010/main" val="3611709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7F6AD9-D8AA-4301-968E-B9970DF5C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view</a:t>
            </a:r>
            <a:endParaRPr lang="en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4E14FD-4587-514E-AE19-DCE0379E6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209" y="1258346"/>
            <a:ext cx="11204794" cy="804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84313"/>
      </p:ext>
    </p:extLst>
  </p:cSld>
  <p:clrMapOvr>
    <a:masterClrMapping/>
  </p:clrMapOvr>
</p:sld>
</file>

<file path=ppt/theme/theme1.xml><?xml version="1.0" encoding="utf-8"?>
<a:theme xmlns:a="http://schemas.openxmlformats.org/drawingml/2006/main" name="MPP Oct 2019">
  <a:themeElements>
    <a:clrScheme name="MPP - complete colours">
      <a:dk1>
        <a:srgbClr val="283A8A"/>
      </a:dk1>
      <a:lt1>
        <a:srgbClr val="FFFFFF"/>
      </a:lt1>
      <a:dk2>
        <a:srgbClr val="424242"/>
      </a:dk2>
      <a:lt2>
        <a:srgbClr val="4F80BD"/>
      </a:lt2>
      <a:accent1>
        <a:srgbClr val="00AEEF"/>
      </a:accent1>
      <a:accent2>
        <a:srgbClr val="F3AB21"/>
      </a:accent2>
      <a:accent3>
        <a:srgbClr val="B53D8A"/>
      </a:accent3>
      <a:accent4>
        <a:srgbClr val="00867C"/>
      </a:accent4>
      <a:accent5>
        <a:srgbClr val="744696"/>
      </a:accent5>
      <a:accent6>
        <a:srgbClr val="00205F"/>
      </a:accent6>
      <a:hlink>
        <a:srgbClr val="4F80BD"/>
      </a:hlink>
      <a:folHlink>
        <a:srgbClr val="00AEE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P Oct 2019" id="{471FC94B-5139-4760-8C5D-10609C5EF11C}" vid="{FC649A05-B15D-45AE-A0B2-5547803A0D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MPP Oct 2019</Template>
  <TotalTime>295</TotalTime>
  <Words>527</Words>
  <Application>Microsoft Office PowerPoint</Application>
  <PresentationFormat>Custom</PresentationFormat>
  <Paragraphs>99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MPP Oct 2019</vt:lpstr>
      <vt:lpstr>PowerPoint Presentation</vt:lpstr>
      <vt:lpstr>Why MedsPaL?</vt:lpstr>
      <vt:lpstr>Patent and licensing transparency</vt:lpstr>
      <vt:lpstr>How is national/regional patent data obtained?</vt:lpstr>
      <vt:lpstr>MOUs with national/regional patent offices</vt:lpstr>
      <vt:lpstr>Search view</vt:lpstr>
      <vt:lpstr>Search results</vt:lpstr>
      <vt:lpstr>Patent &amp; Licence Cards</vt:lpstr>
      <vt:lpstr>Map view</vt:lpstr>
      <vt:lpstr>What is MedsPaL used for?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Amina Maillard</dc:creator>
  <cp:lastModifiedBy>Camilla Bratsbjerg</cp:lastModifiedBy>
  <cp:revision>36</cp:revision>
  <dcterms:created xsi:type="dcterms:W3CDTF">2019-10-24T08:03:34Z</dcterms:created>
  <dcterms:modified xsi:type="dcterms:W3CDTF">2019-11-05T14:14:35Z</dcterms:modified>
</cp:coreProperties>
</file>